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1" r:id="rId21"/>
  </p:sldIdLst>
  <p:sldSz cx="6858000" cy="9906000" type="A4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ZA AKBAR ALI" initials="MAA" lastIdx="1" clrIdx="0">
    <p:extLst>
      <p:ext uri="{19B8F6BF-5375-455C-9EA6-DF929625EA0E}">
        <p15:presenceInfo xmlns:p15="http://schemas.microsoft.com/office/powerpoint/2012/main" userId="MIRZA AKBAR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7E77"/>
    <a:srgbClr val="D69452"/>
    <a:srgbClr val="FF0000"/>
    <a:srgbClr val="AE5F25"/>
    <a:srgbClr val="336699"/>
    <a:srgbClr val="F9F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3" autoAdjust="0"/>
    <p:restoredTop sz="92467" autoAdjust="0"/>
  </p:normalViewPr>
  <p:slideViewPr>
    <p:cSldViewPr snapToGrid="0">
      <p:cViewPr varScale="1">
        <p:scale>
          <a:sx n="41" d="100"/>
          <a:sy n="41" d="100"/>
        </p:scale>
        <p:origin x="1406" y="62"/>
      </p:cViewPr>
      <p:guideLst/>
    </p:cSldViewPr>
  </p:slideViewPr>
  <p:outlineViewPr>
    <p:cViewPr>
      <p:scale>
        <a:sx n="33" d="100"/>
        <a:sy n="33" d="100"/>
      </p:scale>
      <p:origin x="0" y="-37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9D295A-53F2-443F-B275-42BF39842A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605D7-0058-4C3B-B67F-DE5C2ED8B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4990-9FEB-4D22-AFEE-03DBCA3AF70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163F5-2DD7-4473-BF7D-0DD97E3E0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2F176-C3A3-410A-BD1D-F1685AE5F3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26D9A-E82E-473B-9EBF-B2ACC4223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F7FF2-B5F0-4584-9A73-2FA52E640599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42896-DE53-4A5D-801E-477EE10FF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3957A-78D7-4C81-8BDD-6968726F6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422836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7971D9-DC08-463B-9760-7D470AF4A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6064" y="2233614"/>
            <a:ext cx="4785872" cy="27193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9C4ECF5E-0A80-4DFE-B562-78A2EE1B6E9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0144712"/>
              </p:ext>
            </p:extLst>
          </p:nvPr>
        </p:nvGraphicFramePr>
        <p:xfrm>
          <a:off x="369196" y="5177153"/>
          <a:ext cx="6119607" cy="169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69">
                  <a:extLst>
                    <a:ext uri="{9D8B030D-6E8A-4147-A177-3AD203B41FA5}">
                      <a16:colId xmlns:a16="http://schemas.microsoft.com/office/drawing/2014/main" val="1941495891"/>
                    </a:ext>
                  </a:extLst>
                </a:gridCol>
                <a:gridCol w="2039869">
                  <a:extLst>
                    <a:ext uri="{9D8B030D-6E8A-4147-A177-3AD203B41FA5}">
                      <a16:colId xmlns:a16="http://schemas.microsoft.com/office/drawing/2014/main" val="921927311"/>
                    </a:ext>
                  </a:extLst>
                </a:gridCol>
                <a:gridCol w="2039869">
                  <a:extLst>
                    <a:ext uri="{9D8B030D-6E8A-4147-A177-3AD203B41FA5}">
                      <a16:colId xmlns:a16="http://schemas.microsoft.com/office/drawing/2014/main" val="2535800145"/>
                    </a:ext>
                  </a:extLst>
                </a:gridCol>
              </a:tblGrid>
              <a:tr h="169310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BooRush" panose="02000500000000000000" pitchFamily="2" charset="0"/>
                        </a:rPr>
                        <a:t>Clues in Picture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BooRush" panose="02000500000000000000" pitchFamily="2" charset="0"/>
                        </a:rPr>
                        <a:t>What I Know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BooRush" panose="02000500000000000000" pitchFamily="2" charset="0"/>
                        </a:rPr>
                        <a:t>Inference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40163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4C032D29-D904-441F-A12E-FFF26F8EDDD2}"/>
              </a:ext>
            </a:extLst>
          </p:cNvPr>
          <p:cNvSpPr/>
          <p:nvPr userDrawn="1"/>
        </p:nvSpPr>
        <p:spPr>
          <a:xfrm>
            <a:off x="2113613" y="6433573"/>
            <a:ext cx="599607" cy="599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506FC2-FE09-4545-A2AE-CF196D09258D}"/>
              </a:ext>
            </a:extLst>
          </p:cNvPr>
          <p:cNvSpPr/>
          <p:nvPr userDrawn="1"/>
        </p:nvSpPr>
        <p:spPr>
          <a:xfrm>
            <a:off x="4119325" y="6433573"/>
            <a:ext cx="599607" cy="599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D32F4B6-1F7A-40EF-8D1B-67A86A603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9888" y="7032625"/>
            <a:ext cx="6118225" cy="639761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FF322AB5-A63A-4ECA-BE30-7A486BF466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196" y="7805123"/>
            <a:ext cx="6118225" cy="639761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B28BDC23-06EE-42ED-B326-2C3DCF8D04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9196" y="8663046"/>
            <a:ext cx="6118225" cy="639761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6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2AC4E90-7D12-49E9-B2CF-D12C3C1B9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48EC00D-EA5B-4D54-B5A4-AC285DCFC4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7C31D00-5BF0-4954-995B-F3F93C24DF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801C36-07C8-42BE-A5B6-6166FDD2F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422836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4D34CE-D1B1-4E13-802C-D6FB6F8749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239" y="2262188"/>
            <a:ext cx="6359525" cy="2381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FEDAC6-E178-4E7D-8697-1E29BE4C45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236" y="6690488"/>
            <a:ext cx="6359525" cy="238193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D56F214-7B72-4468-A055-8799A7D595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237" y="3738287"/>
            <a:ext cx="6359525" cy="2381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475C02B-B80B-4147-9E20-4036671ED4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238" y="5214387"/>
            <a:ext cx="6359525" cy="2381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CD8E440-AAD9-4D8C-99CC-AC18CF0766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9238" y="8166585"/>
            <a:ext cx="6359525" cy="2381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0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2AC4E90-7D12-49E9-B2CF-D12C3C1B9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48EC00D-EA5B-4D54-B5A4-AC285DCFC4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7C31D00-5BF0-4954-995B-F3F93C24DF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801C36-07C8-42BE-A5B6-6166FDD2F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422836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79A99DA-6878-40FD-9A7E-84283025AA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9641790"/>
              </p:ext>
            </p:extLst>
          </p:nvPr>
        </p:nvGraphicFramePr>
        <p:xfrm>
          <a:off x="872974" y="2520950"/>
          <a:ext cx="5557810" cy="494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781">
                  <a:extLst>
                    <a:ext uri="{9D8B030D-6E8A-4147-A177-3AD203B41FA5}">
                      <a16:colId xmlns:a16="http://schemas.microsoft.com/office/drawing/2014/main" val="3082341094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1411851878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983034872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1319878220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1018015743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3526376037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607189377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1028952426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108986262"/>
                    </a:ext>
                  </a:extLst>
                </a:gridCol>
                <a:gridCol w="555781">
                  <a:extLst>
                    <a:ext uri="{9D8B030D-6E8A-4147-A177-3AD203B41FA5}">
                      <a16:colId xmlns:a16="http://schemas.microsoft.com/office/drawing/2014/main" val="3789255868"/>
                    </a:ext>
                  </a:extLst>
                </a:gridCol>
              </a:tblGrid>
              <a:tr h="61792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63936"/>
                  </a:ext>
                </a:extLst>
              </a:tr>
              <a:tr h="61792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490210"/>
                  </a:ext>
                </a:extLst>
              </a:tr>
              <a:tr h="61792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533069"/>
                  </a:ext>
                </a:extLst>
              </a:tr>
              <a:tr h="61792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62320"/>
                  </a:ext>
                </a:extLst>
              </a:tr>
              <a:tr h="61792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0933"/>
                  </a:ext>
                </a:extLst>
              </a:tr>
              <a:tr h="61792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295764"/>
                  </a:ext>
                </a:extLst>
              </a:tr>
              <a:tr h="61792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410"/>
                  </a:ext>
                </a:extLst>
              </a:tr>
              <a:tr h="61792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973111"/>
                  </a:ext>
                </a:extLst>
              </a:tr>
            </a:tbl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50B00B9-9D83-4E54-9CA5-F06DC6EBE7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6184" y="2520950"/>
            <a:ext cx="528638" cy="673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30800C2-1A08-4AA3-B3EC-4E4DCD2A30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13425" y="1886963"/>
            <a:ext cx="528638" cy="673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078B42E8-E801-49A0-A30B-2BD509012D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43010" y="1886963"/>
            <a:ext cx="528638" cy="673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0210A3B5-8EA3-4FE5-86D0-618B3B93E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4822" y="4319542"/>
            <a:ext cx="528638" cy="673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D68A79F0-6AF1-4475-B0FC-8E0905D4A1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35066" y="3077857"/>
            <a:ext cx="528638" cy="673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F8690E19-05EB-43CB-8513-1D610840960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2063" y="6168329"/>
            <a:ext cx="528638" cy="673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1C1AFEDA-64B9-42EA-BE73-C34A0537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9759" y="6841429"/>
            <a:ext cx="528638" cy="673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10947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2AC4E90-7D12-49E9-B2CF-D12C3C1B9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48EC00D-EA5B-4D54-B5A4-AC285DCFC4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7C31D00-5BF0-4954-995B-F3F93C24DF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801C36-07C8-42BE-A5B6-6166FDD2F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422836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4D34CE-D1B1-4E13-802C-D6FB6F8749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239" y="2262188"/>
            <a:ext cx="6359525" cy="2381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FEDAC6-E178-4E7D-8697-1E29BE4C45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236" y="6690488"/>
            <a:ext cx="6359525" cy="238193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D56F214-7B72-4468-A055-8799A7D595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237" y="3738287"/>
            <a:ext cx="6359525" cy="2381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475C02B-B80B-4147-9E20-4036671ED4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238" y="5214387"/>
            <a:ext cx="6359525" cy="2381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CD8E440-AAD9-4D8C-99CC-AC18CF0766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9238" y="8166585"/>
            <a:ext cx="6359525" cy="23819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200"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92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3957A-78D7-4C81-8BDD-6968726F6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422836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B7D15F5-E5AF-468C-B3EC-722C2CC52E2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17566650"/>
              </p:ext>
            </p:extLst>
          </p:nvPr>
        </p:nvGraphicFramePr>
        <p:xfrm>
          <a:off x="477953" y="2620171"/>
          <a:ext cx="3299857" cy="199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857">
                  <a:extLst>
                    <a:ext uri="{9D8B030D-6E8A-4147-A177-3AD203B41FA5}">
                      <a16:colId xmlns:a16="http://schemas.microsoft.com/office/drawing/2014/main" val="756187505"/>
                    </a:ext>
                  </a:extLst>
                </a:gridCol>
              </a:tblGrid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35981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281761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82728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50022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747567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62EE9F-375F-42E9-AD16-D7CD455EE0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839" y="2523333"/>
            <a:ext cx="677723" cy="392113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1D19B400-BFA8-479B-88FE-9F66421DB2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4585640"/>
              </p:ext>
            </p:extLst>
          </p:nvPr>
        </p:nvGraphicFramePr>
        <p:xfrm>
          <a:off x="3080192" y="4999308"/>
          <a:ext cx="3305996" cy="199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996">
                  <a:extLst>
                    <a:ext uri="{9D8B030D-6E8A-4147-A177-3AD203B41FA5}">
                      <a16:colId xmlns:a16="http://schemas.microsoft.com/office/drawing/2014/main" val="756187505"/>
                    </a:ext>
                  </a:extLst>
                </a:gridCol>
              </a:tblGrid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35981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281761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82728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50022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747567"/>
                  </a:ext>
                </a:extLst>
              </a:tr>
            </a:tbl>
          </a:graphicData>
        </a:graphic>
      </p:graphicFrame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1BB7DBF-D683-4C88-AE6B-E3A32674D2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7810" y="4902471"/>
            <a:ext cx="677723" cy="392113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graphicFrame>
        <p:nvGraphicFramePr>
          <p:cNvPr id="24" name="Table 8">
            <a:extLst>
              <a:ext uri="{FF2B5EF4-FFF2-40B4-BE49-F238E27FC236}">
                <a16:creationId xmlns:a16="http://schemas.microsoft.com/office/drawing/2014/main" id="{71FC875E-6907-41CA-BBBE-7CB123F9B9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8619480"/>
              </p:ext>
            </p:extLst>
          </p:nvPr>
        </p:nvGraphicFramePr>
        <p:xfrm>
          <a:off x="477953" y="7280191"/>
          <a:ext cx="3299857" cy="199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857">
                  <a:extLst>
                    <a:ext uri="{9D8B030D-6E8A-4147-A177-3AD203B41FA5}">
                      <a16:colId xmlns:a16="http://schemas.microsoft.com/office/drawing/2014/main" val="756187505"/>
                    </a:ext>
                  </a:extLst>
                </a:gridCol>
              </a:tblGrid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35981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281761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82728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50022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747567"/>
                  </a:ext>
                </a:extLst>
              </a:tr>
            </a:tbl>
          </a:graphicData>
        </a:graphic>
      </p:graphicFrame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5B79562-2239-42B0-BBC5-F942115037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7839" y="7183355"/>
            <a:ext cx="677723" cy="392113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080D977-EF7D-4123-BB77-47D31847FA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8797" y="3039789"/>
            <a:ext cx="2381250" cy="12890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304128C0-D83A-421A-9116-FD41A3F651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9550" y="5431633"/>
            <a:ext cx="2381250" cy="12890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2670B19B-26DE-4E93-BEBF-4B3B13D6D4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98797" y="7808589"/>
            <a:ext cx="2381250" cy="128905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6733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2E5BAC-CEB8-407C-BACD-26CF883B8FFA}"/>
              </a:ext>
            </a:extLst>
          </p:cNvPr>
          <p:cNvSpPr/>
          <p:nvPr userDrawn="1"/>
        </p:nvSpPr>
        <p:spPr>
          <a:xfrm>
            <a:off x="249277" y="1968531"/>
            <a:ext cx="6359449" cy="13511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8B3639-EF74-4F70-A8BA-DAC3660598FA}"/>
              </a:ext>
            </a:extLst>
          </p:cNvPr>
          <p:cNvSpPr/>
          <p:nvPr userDrawn="1"/>
        </p:nvSpPr>
        <p:spPr>
          <a:xfrm>
            <a:off x="249275" y="3917587"/>
            <a:ext cx="6359449" cy="13511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406331-F14D-4AF3-9659-72C4394B73CC}"/>
              </a:ext>
            </a:extLst>
          </p:cNvPr>
          <p:cNvSpPr/>
          <p:nvPr userDrawn="1"/>
        </p:nvSpPr>
        <p:spPr>
          <a:xfrm>
            <a:off x="249275" y="7746508"/>
            <a:ext cx="6359449" cy="13511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DA8C4E-39C3-4E5A-8752-16B19EBE126B}"/>
              </a:ext>
            </a:extLst>
          </p:cNvPr>
          <p:cNvSpPr/>
          <p:nvPr userDrawn="1"/>
        </p:nvSpPr>
        <p:spPr>
          <a:xfrm>
            <a:off x="249275" y="5797452"/>
            <a:ext cx="6359449" cy="13511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0017583-149F-4D75-B1ED-B56E922B2A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850" y="2133492"/>
            <a:ext cx="1022350" cy="1036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69F9F6BD-BEA2-471C-9315-FCB2741FFB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1466" y="4096845"/>
            <a:ext cx="1022350" cy="1036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1CC46001-356E-4E48-B554-ABDF803D38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7675" y="5941421"/>
            <a:ext cx="1022350" cy="1036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7DBA2DFA-E01A-40F6-85F6-07D282BCC4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0092" y="7934699"/>
            <a:ext cx="1022350" cy="1036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C61768-DABC-4440-8832-2806B0A20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06602" y="2031319"/>
            <a:ext cx="3738563" cy="272884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None/>
              <a:defRPr sz="1400"/>
            </a:lvl2pPr>
            <a:lvl3pPr>
              <a:buFont typeface="Arial" panose="020B0604020202020204" pitchFamily="34" charset="0"/>
              <a:buNone/>
              <a:defRPr sz="1400"/>
            </a:lvl3pPr>
            <a:lvl4pPr>
              <a:buFont typeface="Arial" panose="020B0604020202020204" pitchFamily="34" charset="0"/>
              <a:buNone/>
              <a:defRPr sz="1400"/>
            </a:lvl4pPr>
            <a:lvl5pPr>
              <a:buFont typeface="Arial" panose="020B0604020202020204" pitchFamily="34" charset="0"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0DEE1558-27A1-4E5F-BDE6-AAAFEC1F4E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20627" y="7790652"/>
            <a:ext cx="3738563" cy="272884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None/>
              <a:defRPr sz="1400"/>
            </a:lvl2pPr>
            <a:lvl3pPr>
              <a:buFont typeface="Arial" panose="020B0604020202020204" pitchFamily="34" charset="0"/>
              <a:buNone/>
              <a:defRPr sz="1400"/>
            </a:lvl3pPr>
            <a:lvl4pPr>
              <a:buFont typeface="Arial" panose="020B0604020202020204" pitchFamily="34" charset="0"/>
              <a:buNone/>
              <a:defRPr sz="1400"/>
            </a:lvl4pPr>
            <a:lvl5pPr>
              <a:buFont typeface="Arial" panose="020B0604020202020204" pitchFamily="34" charset="0"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FB18ACDA-99C8-4CA5-9E6F-9B7B23BA13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20627" y="5859533"/>
            <a:ext cx="3738563" cy="272884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None/>
              <a:defRPr sz="1400"/>
            </a:lvl2pPr>
            <a:lvl3pPr>
              <a:buFont typeface="Arial" panose="020B0604020202020204" pitchFamily="34" charset="0"/>
              <a:buNone/>
              <a:defRPr sz="1400"/>
            </a:lvl3pPr>
            <a:lvl4pPr>
              <a:buFont typeface="Arial" panose="020B0604020202020204" pitchFamily="34" charset="0"/>
              <a:buNone/>
              <a:defRPr sz="1400"/>
            </a:lvl4pPr>
            <a:lvl5pPr>
              <a:buFont typeface="Arial" panose="020B0604020202020204" pitchFamily="34" charset="0"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9F6975EC-5FB1-45D4-999C-4B7566316A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06601" y="3967236"/>
            <a:ext cx="3738563" cy="272884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Font typeface="Arial" panose="020B0604020202020204" pitchFamily="34" charset="0"/>
              <a:buNone/>
              <a:defRPr sz="1400"/>
            </a:lvl2pPr>
            <a:lvl3pPr>
              <a:buFont typeface="Arial" panose="020B0604020202020204" pitchFamily="34" charset="0"/>
              <a:buNone/>
              <a:defRPr sz="1400"/>
            </a:lvl3pPr>
            <a:lvl4pPr>
              <a:buFont typeface="Arial" panose="020B0604020202020204" pitchFamily="34" charset="0"/>
              <a:buNone/>
              <a:defRPr sz="1400"/>
            </a:lvl4pPr>
            <a:lvl5pPr>
              <a:buFont typeface="Arial" panose="020B0604020202020204" pitchFamily="34" charset="0"/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3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5AEF7E-9244-44CE-A118-0B2CF96870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0AD20F0-33DF-4E71-B7B1-3C157970F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60A72E2-5897-412F-A1E0-0BE6FA699F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798606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0B5655-FE24-4B2C-88DD-D258146E8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330500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6FD34-9F1C-428B-B849-F5A66DDB17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186" y="2033279"/>
            <a:ext cx="6359449" cy="31413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DC8CE4-B9FE-4C1C-BBF9-B87ABB085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186" y="3441272"/>
            <a:ext cx="6359449" cy="31413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4A6153-C171-4697-9E24-ABCDE53747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186" y="4330651"/>
            <a:ext cx="6359449" cy="31413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922838-EC0F-4BCE-BCBC-A166B1AF34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277" y="6571159"/>
            <a:ext cx="6359449" cy="314135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5AEF7E-9244-44CE-A118-0B2CF96870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0AD20F0-33DF-4E71-B7B1-3C157970F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60A72E2-5897-412F-A1E0-0BE6FA699F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798606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1F01F4-D2A0-4893-9311-2A377D4E1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171" y="2775034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059326A-F903-4879-B628-56028424AE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01422" y="2775034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41BCEA8-8203-496A-9774-CF633DE43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2673" y="2775034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DBFB9CA-DA6F-4B08-ACA2-DD0D468724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171" y="4953000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2DD45C0-303A-4072-AF15-3334BAA51C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01422" y="4953000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24F1952-D8F6-4A53-93FA-BD7E273B7A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52673" y="4953000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7D55C39-DCC6-4235-B966-9292346E9C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5744" y="7062453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67296B9F-F89E-4E37-979D-4253A9DE44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46995" y="7062453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A89AC5E-339B-48B9-8312-E06D30D2466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98246" y="7062453"/>
            <a:ext cx="1957387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6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5F28E1D-B4D6-45BD-B63F-678F3E08F95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705301"/>
              </p:ext>
            </p:extLst>
          </p:nvPr>
        </p:nvGraphicFramePr>
        <p:xfrm>
          <a:off x="176462" y="192504"/>
          <a:ext cx="6497054" cy="923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527">
                  <a:extLst>
                    <a:ext uri="{9D8B030D-6E8A-4147-A177-3AD203B41FA5}">
                      <a16:colId xmlns:a16="http://schemas.microsoft.com/office/drawing/2014/main" val="439027743"/>
                    </a:ext>
                  </a:extLst>
                </a:gridCol>
                <a:gridCol w="3248527">
                  <a:extLst>
                    <a:ext uri="{9D8B030D-6E8A-4147-A177-3AD203B41FA5}">
                      <a16:colId xmlns:a16="http://schemas.microsoft.com/office/drawing/2014/main" val="776482301"/>
                    </a:ext>
                  </a:extLst>
                </a:gridCol>
              </a:tblGrid>
              <a:tr h="46161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856460"/>
                  </a:ext>
                </a:extLst>
              </a:tr>
              <a:tr h="46161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347013"/>
                  </a:ext>
                </a:extLst>
              </a:tr>
            </a:tbl>
          </a:graphicData>
        </a:graphic>
      </p:graphicFrame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283553-DC33-4624-A3F7-DA5AF98F50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3125" y="3304340"/>
            <a:ext cx="1295400" cy="1263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8A29E1B-5B6C-4698-B2E7-856E1A1530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8116" y="3332414"/>
            <a:ext cx="1295400" cy="1263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8FB1FC5-16D4-4FE5-913A-D06947625C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41094" y="8016709"/>
            <a:ext cx="1295400" cy="1263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85F664A-8906-4A61-A4B3-4C9E09B5E8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8116" y="8016709"/>
            <a:ext cx="1295400" cy="1263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BE5FF92-A0EA-4A9F-AC55-BFE8A61F5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4" y="401010"/>
            <a:ext cx="2246313" cy="449262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latin typeface="BooRush" panose="02000500000000000000" pitchFamily="2" charset="0"/>
              </a:defRPr>
            </a:lvl1pPr>
            <a:lvl2pPr>
              <a:buNone/>
              <a:defRPr b="0">
                <a:latin typeface="BooRush" panose="02000500000000000000" pitchFamily="2" charset="0"/>
              </a:defRPr>
            </a:lvl2pPr>
            <a:lvl3pPr>
              <a:buNone/>
              <a:defRPr b="0">
                <a:latin typeface="BooRush" panose="02000500000000000000" pitchFamily="2" charset="0"/>
              </a:defRPr>
            </a:lvl3pPr>
            <a:lvl4pPr>
              <a:buNone/>
              <a:defRPr b="0">
                <a:latin typeface="BooRush" panose="02000500000000000000" pitchFamily="2" charset="0"/>
              </a:defRPr>
            </a:lvl4pPr>
            <a:lvl5pPr>
              <a:buNone/>
              <a:defRPr b="0">
                <a:latin typeface="BooRush" panose="02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E110C3B-0AB9-4D85-B1D3-BE810EAD5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7963" y="401010"/>
            <a:ext cx="2246313" cy="449262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latin typeface="BooRush" panose="02000500000000000000" pitchFamily="2" charset="0"/>
              </a:defRPr>
            </a:lvl1pPr>
            <a:lvl2pPr>
              <a:buNone/>
              <a:defRPr b="0">
                <a:latin typeface="BooRush" panose="02000500000000000000" pitchFamily="2" charset="0"/>
              </a:defRPr>
            </a:lvl2pPr>
            <a:lvl3pPr>
              <a:buNone/>
              <a:defRPr b="0">
                <a:latin typeface="BooRush" panose="02000500000000000000" pitchFamily="2" charset="0"/>
              </a:defRPr>
            </a:lvl3pPr>
            <a:lvl4pPr>
              <a:buNone/>
              <a:defRPr b="0">
                <a:latin typeface="BooRush" panose="02000500000000000000" pitchFamily="2" charset="0"/>
              </a:defRPr>
            </a:lvl4pPr>
            <a:lvl5pPr>
              <a:buNone/>
              <a:defRPr b="0">
                <a:latin typeface="BooRush" panose="02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9FD0D12-CA70-461E-8F37-18EBC7081B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3724" y="5085306"/>
            <a:ext cx="2246313" cy="449262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latin typeface="BooRush" panose="02000500000000000000" pitchFamily="2" charset="0"/>
              </a:defRPr>
            </a:lvl1pPr>
            <a:lvl2pPr>
              <a:buNone/>
              <a:defRPr b="0">
                <a:latin typeface="BooRush" panose="02000500000000000000" pitchFamily="2" charset="0"/>
              </a:defRPr>
            </a:lvl2pPr>
            <a:lvl3pPr>
              <a:buNone/>
              <a:defRPr b="0">
                <a:latin typeface="BooRush" panose="02000500000000000000" pitchFamily="2" charset="0"/>
              </a:defRPr>
            </a:lvl3pPr>
            <a:lvl4pPr>
              <a:buNone/>
              <a:defRPr b="0">
                <a:latin typeface="BooRush" panose="02000500000000000000" pitchFamily="2" charset="0"/>
              </a:defRPr>
            </a:lvl4pPr>
            <a:lvl5pPr>
              <a:buNone/>
              <a:defRPr b="0">
                <a:latin typeface="BooRush" panose="02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03A6606-C70C-42C6-852D-28A53C13BB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17963" y="5085306"/>
            <a:ext cx="2246313" cy="449262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latin typeface="BooRush" panose="02000500000000000000" pitchFamily="2" charset="0"/>
              </a:defRPr>
            </a:lvl1pPr>
            <a:lvl2pPr>
              <a:buNone/>
              <a:defRPr b="0">
                <a:latin typeface="BooRush" panose="02000500000000000000" pitchFamily="2" charset="0"/>
              </a:defRPr>
            </a:lvl2pPr>
            <a:lvl3pPr>
              <a:buNone/>
              <a:defRPr b="0">
                <a:latin typeface="BooRush" panose="02000500000000000000" pitchFamily="2" charset="0"/>
              </a:defRPr>
            </a:lvl3pPr>
            <a:lvl4pPr>
              <a:buNone/>
              <a:defRPr b="0">
                <a:latin typeface="BooRush" panose="02000500000000000000" pitchFamily="2" charset="0"/>
              </a:defRPr>
            </a:lvl4pPr>
            <a:lvl5pPr>
              <a:buNone/>
              <a:defRPr b="0">
                <a:latin typeface="BooRush" panose="02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6AA9071-7258-4AF8-AF1B-DF7F7E6844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150" y="995363"/>
            <a:ext cx="3063875" cy="21336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E485E04-4C67-4A88-B683-CF80CDD404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9181" y="1054101"/>
            <a:ext cx="3063875" cy="21336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671D45D3-3B82-4063-90C2-060C05A617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2619" y="5708838"/>
            <a:ext cx="3063875" cy="21336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264E3577-3BE1-4841-9F04-EF6E5C23FC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17663" y="5681539"/>
            <a:ext cx="3063875" cy="21336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0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D8048A8-7F6A-4664-96DE-8AD3A77E0B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85271" y="160505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69D48B8-F68B-4AA2-A14F-BF3F21205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619" y="162811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E9F1935-87FC-4F36-BC2F-48A16CA9B6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359" y="702623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155DF-04C6-4978-A164-497E299FD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619" y="1196577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742FA0-C3E1-4C3A-8F93-6352C31ABC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31813" y="1736366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6AA860B3-D5A6-42B2-B092-71B9E3724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90520" y="1736365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12ECBEB-0E08-41FD-94ED-5F22FE2131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73022" y="1736365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A6BA6E9-183A-47B0-9990-83F2B76954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1267" y="1736365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B462B6B-3A3A-433A-A039-3D0E137EC2D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31813" y="2997598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217EDEC-663D-4047-A216-E5980059B0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90520" y="2997597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FE3250B-27F2-454C-9FBF-1499246017E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73022" y="2997597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93584AC-8B39-4E33-AE44-371F697956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31267" y="2997597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3250D1B-ED31-4565-B961-C557B44471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31813" y="4258830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63F2AAA-B871-4EB6-A248-9F3EC5BC3C9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90520" y="4258829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244829CE-2EC6-4BEB-940B-EF56065DEE6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3022" y="4258829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BE231F46-7B97-4FEE-9988-E16B3CEFD62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31267" y="4258829"/>
            <a:ext cx="885825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42A7D4B7-C92B-4CD3-874E-6DF14191A45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329147" y="5435257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D2B4F620-F097-4225-8205-9FCE66B349D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17677" y="5462479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F73BB81B-32CA-4DA3-B26E-8F120F67D18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08368" y="5435257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2855DBEC-DBC0-4D8E-BBD5-F8BDDAEBE94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29147" y="6627453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9AB3A60F-8678-41A9-BB3D-5868C73BE18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917677" y="6654675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FF19ACDC-4224-40A8-BD5F-DC4B31DB2B2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508368" y="6627453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76522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D8048A8-7F6A-4664-96DE-8AD3A77E0B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85271" y="160505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69D48B8-F68B-4AA2-A14F-BF3F21205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619" y="162811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E9F1935-87FC-4F36-BC2F-48A16CA9B6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359" y="702623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155DF-04C6-4978-A164-497E299FD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619" y="1196577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42A7D4B7-C92B-4CD3-874E-6DF14191A45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359127" y="6454589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D2B4F620-F097-4225-8205-9FCE66B349D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47657" y="6481811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F73BB81B-32CA-4DA3-B26E-8F120F67D18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38348" y="6454589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2855DBEC-DBC0-4D8E-BBD5-F8BDDAEBE94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59127" y="7646785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9AB3A60F-8678-41A9-BB3D-5868C73BE18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947657" y="7674007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FF19ACDC-4224-40A8-BD5F-DC4B31DB2B2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538348" y="7646785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109971E3-7B53-4D31-91A9-8C1828F5CDE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9127" y="4043548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1B4F84FB-BF32-48F1-9C90-A046C921CED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947657" y="4070770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BCCB9033-DF3E-4B7B-979F-09121312019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538348" y="4043548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1F357EC-DC08-4BFB-8EF6-533E3A8EAE8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359127" y="5235744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2934496D-9F1B-44F6-80C3-8AB2F0687E0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47657" y="5262966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D6620860-6F61-4861-A5D8-3A8ADF1AA5F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538348" y="5235744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6765D315-6B6D-4CBD-8373-BAA6D003ED1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59127" y="2819239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69D653B9-A152-47CF-A65D-A049E5150BF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947657" y="2846461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B2777DF6-4FE8-4D80-8864-7D373D1C2E8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38348" y="2819239"/>
            <a:ext cx="1070446" cy="974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8356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3957A-78D7-4C81-8BDD-6968726F6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422836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graphicFrame>
        <p:nvGraphicFramePr>
          <p:cNvPr id="2" name="Table 38">
            <a:extLst>
              <a:ext uri="{FF2B5EF4-FFF2-40B4-BE49-F238E27FC236}">
                <a16:creationId xmlns:a16="http://schemas.microsoft.com/office/drawing/2014/main" id="{25F2B202-2F39-45AE-BCA3-647C1CDFEC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3802383"/>
              </p:ext>
            </p:extLst>
          </p:nvPr>
        </p:nvGraphicFramePr>
        <p:xfrm>
          <a:off x="306844" y="2506716"/>
          <a:ext cx="6243538" cy="673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769">
                  <a:extLst>
                    <a:ext uri="{9D8B030D-6E8A-4147-A177-3AD203B41FA5}">
                      <a16:colId xmlns:a16="http://schemas.microsoft.com/office/drawing/2014/main" val="4114716958"/>
                    </a:ext>
                  </a:extLst>
                </a:gridCol>
                <a:gridCol w="3121769">
                  <a:extLst>
                    <a:ext uri="{9D8B030D-6E8A-4147-A177-3AD203B41FA5}">
                      <a16:colId xmlns:a16="http://schemas.microsoft.com/office/drawing/2014/main" val="1838473969"/>
                    </a:ext>
                  </a:extLst>
                </a:gridCol>
              </a:tblGrid>
              <a:tr h="16844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69512"/>
                  </a:ext>
                </a:extLst>
              </a:tr>
              <a:tr h="16844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336749"/>
                  </a:ext>
                </a:extLst>
              </a:tr>
              <a:tr h="16844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83206"/>
                  </a:ext>
                </a:extLst>
              </a:tr>
              <a:tr h="16844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3566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A1747C-6430-4C9C-8B48-2DAC3CE4DB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388" y="2506663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33ED8A2-CD72-4900-81FB-DE7BB35D6E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7770" y="2506663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9E2C282-3825-4C2C-B233-CFD211635F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184" y="4210715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78E5335-9623-4D26-AB71-DDDAA9A3A8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7566" y="4210715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8A41589-BE7E-4336-ACB5-236B36C5DD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184" y="5875659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5DC56E5-1602-4D88-BA14-D90D5C1529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7566" y="5875659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0574F49-DC19-4CCF-A5EB-B0EF398434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7048" y="7560157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9CBB812-253F-45A0-8704-AA31B3C292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8430" y="7560157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076DBA7-2FAC-449F-AFA9-31A6AEA0F2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7048" y="3213143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9B27D9-F53B-4E37-85F6-738BFEACE8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7566" y="3213143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0B6E452-A88F-44CB-8392-21141165A6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7048" y="5023633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663079-8859-40FC-A62A-9E9D24A6D9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17566" y="5023633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F815811-7753-4CC8-B131-A009343FF8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456" y="6584289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62A178AD-2426-4E1A-8867-D39FD8740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37974" y="6584289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9D1E3ED-C84D-4C61-AEFC-117BAD6851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7252" y="8268787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2B2B5BE-ED5F-4781-B4F3-34A5175686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27770" y="8268787"/>
            <a:ext cx="3122612" cy="3302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9353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5AEF7E-9244-44CE-A118-0B2CF96870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0AD20F0-33DF-4E71-B7B1-3C157970F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60A72E2-5897-412F-A1E0-0BE6FA699F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798606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0B5655-FE24-4B2C-88DD-D258146E8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330500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CCD56-50C8-4B95-B2B7-5CD597A33B69}"/>
              </a:ext>
            </a:extLst>
          </p:cNvPr>
          <p:cNvSpPr/>
          <p:nvPr userDrawn="1"/>
        </p:nvSpPr>
        <p:spPr>
          <a:xfrm>
            <a:off x="296184" y="2398426"/>
            <a:ext cx="4050964" cy="205365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BD14F4A-89F7-4230-8DC1-BB5770E50B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2397697"/>
            <a:ext cx="2084388" cy="205365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A0323-86BD-457F-BA1E-CEA61FED4AFB}"/>
              </a:ext>
            </a:extLst>
          </p:cNvPr>
          <p:cNvSpPr/>
          <p:nvPr userDrawn="1"/>
        </p:nvSpPr>
        <p:spPr>
          <a:xfrm>
            <a:off x="296184" y="4781862"/>
            <a:ext cx="6359449" cy="449704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2FEEB4A-D0D4-423E-9EF7-C6FE87D49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325" y="2397125"/>
            <a:ext cx="4049712" cy="20542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A4AD996-0141-4A12-974A-365933380F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5275" y="4781550"/>
            <a:ext cx="6265863" cy="43259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02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5AEF7E-9244-44CE-A118-0B2CF96870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0AD20F0-33DF-4E71-B7B1-3C157970F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60A72E2-5897-412F-A1E0-0BE6FA699F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798606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0B5655-FE24-4B2C-88DD-D258146E8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330500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EEA7C-BB8B-43AC-85A9-A0277D97BBC0}"/>
              </a:ext>
            </a:extLst>
          </p:cNvPr>
          <p:cNvSpPr/>
          <p:nvPr userDrawn="1"/>
        </p:nvSpPr>
        <p:spPr>
          <a:xfrm>
            <a:off x="296184" y="2604654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A504B-580B-4625-BF46-A0EF261E96CC}"/>
              </a:ext>
            </a:extLst>
          </p:cNvPr>
          <p:cNvSpPr/>
          <p:nvPr userDrawn="1"/>
        </p:nvSpPr>
        <p:spPr>
          <a:xfrm>
            <a:off x="296184" y="6225649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8CAFDC-D0EC-47CB-9D65-1FB94537E92B}"/>
              </a:ext>
            </a:extLst>
          </p:cNvPr>
          <p:cNvSpPr/>
          <p:nvPr userDrawn="1"/>
        </p:nvSpPr>
        <p:spPr>
          <a:xfrm>
            <a:off x="4655127" y="2604654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4F8D51-A0A1-4ED6-B790-1DCF8E52BD42}"/>
              </a:ext>
            </a:extLst>
          </p:cNvPr>
          <p:cNvSpPr/>
          <p:nvPr userDrawn="1"/>
        </p:nvSpPr>
        <p:spPr>
          <a:xfrm>
            <a:off x="4655127" y="6225649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33FB3D-B760-4007-8E44-45957F9982FD}"/>
              </a:ext>
            </a:extLst>
          </p:cNvPr>
          <p:cNvSpPr/>
          <p:nvPr userDrawn="1"/>
        </p:nvSpPr>
        <p:spPr>
          <a:xfrm>
            <a:off x="2475655" y="2604654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BDB8A5-1BAE-4EFB-B912-EEA88588E79D}"/>
              </a:ext>
            </a:extLst>
          </p:cNvPr>
          <p:cNvSpPr/>
          <p:nvPr userDrawn="1"/>
        </p:nvSpPr>
        <p:spPr>
          <a:xfrm>
            <a:off x="2475655" y="6225649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E03825A-C171-455C-B86A-7D729FCB2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17" y="5201003"/>
            <a:ext cx="347123" cy="570792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CE9FF940-F842-4E6D-85D0-118016B3F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106" y="5206256"/>
            <a:ext cx="347123" cy="570792"/>
          </a:xfrm>
          <a:prstGeom prst="rect">
            <a:avLst/>
          </a:prstGeom>
        </p:spPr>
      </p:pic>
      <p:pic>
        <p:nvPicPr>
          <p:cNvPr id="26" name="Picture 25" descr="Shape, circle&#10;&#10;Description automatically generated">
            <a:extLst>
              <a:ext uri="{FF2B5EF4-FFF2-40B4-BE49-F238E27FC236}">
                <a16:creationId xmlns:a16="http://schemas.microsoft.com/office/drawing/2014/main" id="{86F71014-68A4-4BEC-8F4A-7CDDC3FE8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611" y="5201003"/>
            <a:ext cx="347123" cy="570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CA896-D3DA-4808-A7F7-01595441B543}"/>
              </a:ext>
            </a:extLst>
          </p:cNvPr>
          <p:cNvSpPr txBox="1"/>
          <p:nvPr userDrawn="1"/>
        </p:nvSpPr>
        <p:spPr>
          <a:xfrm>
            <a:off x="456117" y="52863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1BE192-5FA9-4273-9DA5-DA4FCA74A7C1}"/>
              </a:ext>
            </a:extLst>
          </p:cNvPr>
          <p:cNvSpPr txBox="1"/>
          <p:nvPr userDrawn="1"/>
        </p:nvSpPr>
        <p:spPr>
          <a:xfrm>
            <a:off x="1022611" y="52863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5D0307-BACF-4362-A283-8C8062E419B2}"/>
              </a:ext>
            </a:extLst>
          </p:cNvPr>
          <p:cNvSpPr txBox="1"/>
          <p:nvPr userDrawn="1"/>
        </p:nvSpPr>
        <p:spPr>
          <a:xfrm>
            <a:off x="1588331" y="52863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2C9EA43E-74A8-4BDD-88C2-8D35CF3AC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8707" y="5195750"/>
            <a:ext cx="347123" cy="570792"/>
          </a:xfrm>
          <a:prstGeom prst="rect">
            <a:avLst/>
          </a:prstGeom>
        </p:spPr>
      </p:pic>
      <p:pic>
        <p:nvPicPr>
          <p:cNvPr id="36" name="Picture 35" descr="Shape, circle&#10;&#10;Description automatically generated">
            <a:extLst>
              <a:ext uri="{FF2B5EF4-FFF2-40B4-BE49-F238E27FC236}">
                <a16:creationId xmlns:a16="http://schemas.microsoft.com/office/drawing/2014/main" id="{D03136D9-36C9-4A20-9E2A-A8BBD88CE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1696" y="5201003"/>
            <a:ext cx="347123" cy="570792"/>
          </a:xfrm>
          <a:prstGeom prst="rect">
            <a:avLst/>
          </a:prstGeom>
        </p:spPr>
      </p:pic>
      <p:pic>
        <p:nvPicPr>
          <p:cNvPr id="37" name="Picture 36" descr="Shape, circle&#10;&#10;Description automatically generated">
            <a:extLst>
              <a:ext uri="{FF2B5EF4-FFF2-40B4-BE49-F238E27FC236}">
                <a16:creationId xmlns:a16="http://schemas.microsoft.com/office/drawing/2014/main" id="{6F204AE0-F01E-47C0-BE83-A99C005E7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5201" y="5195750"/>
            <a:ext cx="347123" cy="5707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0B967D-E653-44D1-87A0-6E2CB7E5AC34}"/>
              </a:ext>
            </a:extLst>
          </p:cNvPr>
          <p:cNvSpPr txBox="1"/>
          <p:nvPr userDrawn="1"/>
        </p:nvSpPr>
        <p:spPr>
          <a:xfrm>
            <a:off x="2688707" y="52810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24650B-D29F-4D31-8102-66CC3B7E6460}"/>
              </a:ext>
            </a:extLst>
          </p:cNvPr>
          <p:cNvSpPr txBox="1"/>
          <p:nvPr userDrawn="1"/>
        </p:nvSpPr>
        <p:spPr>
          <a:xfrm>
            <a:off x="3255201" y="52810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F5FDDE-2F6B-4A24-BBE7-FF27665EF545}"/>
              </a:ext>
            </a:extLst>
          </p:cNvPr>
          <p:cNvSpPr txBox="1"/>
          <p:nvPr userDrawn="1"/>
        </p:nvSpPr>
        <p:spPr>
          <a:xfrm>
            <a:off x="3820921" y="52810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pic>
        <p:nvPicPr>
          <p:cNvPr id="41" name="Picture 40" descr="Shape, circle&#10;&#10;Description automatically generated">
            <a:extLst>
              <a:ext uri="{FF2B5EF4-FFF2-40B4-BE49-F238E27FC236}">
                <a16:creationId xmlns:a16="http://schemas.microsoft.com/office/drawing/2014/main" id="{E7B052FA-2BC5-4FA9-BA4B-AD996EF56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616" y="5201003"/>
            <a:ext cx="347123" cy="570792"/>
          </a:xfrm>
          <a:prstGeom prst="rect">
            <a:avLst/>
          </a:prstGeom>
        </p:spPr>
      </p:pic>
      <p:pic>
        <p:nvPicPr>
          <p:cNvPr id="42" name="Picture 41" descr="Shape, circle&#10;&#10;Description automatically generated">
            <a:extLst>
              <a:ext uri="{FF2B5EF4-FFF2-40B4-BE49-F238E27FC236}">
                <a16:creationId xmlns:a16="http://schemas.microsoft.com/office/drawing/2014/main" id="{CA26BE4A-C320-4055-850B-4A6B0A4A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9605" y="5206256"/>
            <a:ext cx="347123" cy="570792"/>
          </a:xfrm>
          <a:prstGeom prst="rect">
            <a:avLst/>
          </a:prstGeom>
        </p:spPr>
      </p:pic>
      <p:pic>
        <p:nvPicPr>
          <p:cNvPr id="43" name="Picture 42" descr="Shape, circle&#10;&#10;Description automatically generated">
            <a:extLst>
              <a:ext uri="{FF2B5EF4-FFF2-40B4-BE49-F238E27FC236}">
                <a16:creationId xmlns:a16="http://schemas.microsoft.com/office/drawing/2014/main" id="{21D5A783-8AFB-491E-AC7C-D339689A0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3110" y="5201003"/>
            <a:ext cx="347123" cy="570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FFCECEF-B673-442F-A776-2CCF3E15D39A}"/>
              </a:ext>
            </a:extLst>
          </p:cNvPr>
          <p:cNvSpPr txBox="1"/>
          <p:nvPr userDrawn="1"/>
        </p:nvSpPr>
        <p:spPr>
          <a:xfrm>
            <a:off x="4916616" y="52863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DC56A0-64C5-4702-BE6F-BF7925A8C7C7}"/>
              </a:ext>
            </a:extLst>
          </p:cNvPr>
          <p:cNvSpPr txBox="1"/>
          <p:nvPr userDrawn="1"/>
        </p:nvSpPr>
        <p:spPr>
          <a:xfrm>
            <a:off x="5483110" y="52863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975FE3-EA5C-4A85-92A0-D0FB3539C43D}"/>
              </a:ext>
            </a:extLst>
          </p:cNvPr>
          <p:cNvSpPr txBox="1"/>
          <p:nvPr userDrawn="1"/>
        </p:nvSpPr>
        <p:spPr>
          <a:xfrm>
            <a:off x="6048830" y="52863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pic>
        <p:nvPicPr>
          <p:cNvPr id="47" name="Picture 46" descr="Shape, circle&#10;&#10;Description automatically generated">
            <a:extLst>
              <a:ext uri="{FF2B5EF4-FFF2-40B4-BE49-F238E27FC236}">
                <a16:creationId xmlns:a16="http://schemas.microsoft.com/office/drawing/2014/main" id="{440AE7B8-591A-4D0C-8F48-F6BCC23FE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17" y="8816745"/>
            <a:ext cx="347123" cy="570792"/>
          </a:xfrm>
          <a:prstGeom prst="rect">
            <a:avLst/>
          </a:prstGeom>
        </p:spPr>
      </p:pic>
      <p:pic>
        <p:nvPicPr>
          <p:cNvPr id="48" name="Picture 47" descr="Shape, circle&#10;&#10;Description automatically generated">
            <a:extLst>
              <a:ext uri="{FF2B5EF4-FFF2-40B4-BE49-F238E27FC236}">
                <a16:creationId xmlns:a16="http://schemas.microsoft.com/office/drawing/2014/main" id="{DBA675EF-5243-405C-9B15-F493DA4B8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106" y="8821998"/>
            <a:ext cx="347123" cy="570792"/>
          </a:xfrm>
          <a:prstGeom prst="rect">
            <a:avLst/>
          </a:prstGeom>
        </p:spPr>
      </p:pic>
      <p:pic>
        <p:nvPicPr>
          <p:cNvPr id="49" name="Picture 48" descr="Shape, circle&#10;&#10;Description automatically generated">
            <a:extLst>
              <a:ext uri="{FF2B5EF4-FFF2-40B4-BE49-F238E27FC236}">
                <a16:creationId xmlns:a16="http://schemas.microsoft.com/office/drawing/2014/main" id="{C16B58D4-AFEF-4345-9959-B1FBA0E69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611" y="8816745"/>
            <a:ext cx="347123" cy="57079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069D986-7F90-4A2E-8316-AA71DE743C91}"/>
              </a:ext>
            </a:extLst>
          </p:cNvPr>
          <p:cNvSpPr txBox="1"/>
          <p:nvPr userDrawn="1"/>
        </p:nvSpPr>
        <p:spPr>
          <a:xfrm>
            <a:off x="456117" y="89020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02B90F-8C4D-4A65-85D8-61046AD49C35}"/>
              </a:ext>
            </a:extLst>
          </p:cNvPr>
          <p:cNvSpPr txBox="1"/>
          <p:nvPr userDrawn="1"/>
        </p:nvSpPr>
        <p:spPr>
          <a:xfrm>
            <a:off x="1022611" y="89020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0D3A0E-6112-44F7-B883-DCB997FCA312}"/>
              </a:ext>
            </a:extLst>
          </p:cNvPr>
          <p:cNvSpPr txBox="1"/>
          <p:nvPr userDrawn="1"/>
        </p:nvSpPr>
        <p:spPr>
          <a:xfrm>
            <a:off x="1588331" y="89020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pic>
        <p:nvPicPr>
          <p:cNvPr id="53" name="Picture 52" descr="Shape, circle&#10;&#10;Description automatically generated">
            <a:extLst>
              <a:ext uri="{FF2B5EF4-FFF2-40B4-BE49-F238E27FC236}">
                <a16:creationId xmlns:a16="http://schemas.microsoft.com/office/drawing/2014/main" id="{7F50A7F3-8278-4004-8207-EE8939FA6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8707" y="8811492"/>
            <a:ext cx="347123" cy="570792"/>
          </a:xfrm>
          <a:prstGeom prst="rect">
            <a:avLst/>
          </a:prstGeom>
        </p:spPr>
      </p:pic>
      <p:pic>
        <p:nvPicPr>
          <p:cNvPr id="54" name="Picture 53" descr="Shape, circle&#10;&#10;Description automatically generated">
            <a:extLst>
              <a:ext uri="{FF2B5EF4-FFF2-40B4-BE49-F238E27FC236}">
                <a16:creationId xmlns:a16="http://schemas.microsoft.com/office/drawing/2014/main" id="{3F9AB75F-7F9B-4EC9-8C83-4880BA130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1696" y="8816745"/>
            <a:ext cx="347123" cy="570792"/>
          </a:xfrm>
          <a:prstGeom prst="rect">
            <a:avLst/>
          </a:prstGeom>
        </p:spPr>
      </p:pic>
      <p:pic>
        <p:nvPicPr>
          <p:cNvPr id="55" name="Picture 54" descr="Shape, circle&#10;&#10;Description automatically generated">
            <a:extLst>
              <a:ext uri="{FF2B5EF4-FFF2-40B4-BE49-F238E27FC236}">
                <a16:creationId xmlns:a16="http://schemas.microsoft.com/office/drawing/2014/main" id="{9F766C95-4FF3-4184-9A98-C1F35EC05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5201" y="8811492"/>
            <a:ext cx="347123" cy="57079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79F7128-7DB6-4A0E-A875-512896F7F162}"/>
              </a:ext>
            </a:extLst>
          </p:cNvPr>
          <p:cNvSpPr txBox="1"/>
          <p:nvPr userDrawn="1"/>
        </p:nvSpPr>
        <p:spPr>
          <a:xfrm>
            <a:off x="2688707" y="88968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E039E5-EBA9-4718-9740-67FF9F6652D8}"/>
              </a:ext>
            </a:extLst>
          </p:cNvPr>
          <p:cNvSpPr txBox="1"/>
          <p:nvPr userDrawn="1"/>
        </p:nvSpPr>
        <p:spPr>
          <a:xfrm>
            <a:off x="3255201" y="88968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75A52EC-14C6-4084-81FD-89828DBF210E}"/>
              </a:ext>
            </a:extLst>
          </p:cNvPr>
          <p:cNvSpPr txBox="1"/>
          <p:nvPr userDrawn="1"/>
        </p:nvSpPr>
        <p:spPr>
          <a:xfrm>
            <a:off x="3820921" y="88968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pic>
        <p:nvPicPr>
          <p:cNvPr id="59" name="Picture 58" descr="Shape, circle&#10;&#10;Description automatically generated">
            <a:extLst>
              <a:ext uri="{FF2B5EF4-FFF2-40B4-BE49-F238E27FC236}">
                <a16:creationId xmlns:a16="http://schemas.microsoft.com/office/drawing/2014/main" id="{CF249B4F-EA44-4341-9EF1-08DDA40B6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616" y="8816745"/>
            <a:ext cx="347123" cy="570792"/>
          </a:xfrm>
          <a:prstGeom prst="rect">
            <a:avLst/>
          </a:prstGeom>
        </p:spPr>
      </p:pic>
      <p:pic>
        <p:nvPicPr>
          <p:cNvPr id="60" name="Picture 59" descr="Shape, circle&#10;&#10;Description automatically generated">
            <a:extLst>
              <a:ext uri="{FF2B5EF4-FFF2-40B4-BE49-F238E27FC236}">
                <a16:creationId xmlns:a16="http://schemas.microsoft.com/office/drawing/2014/main" id="{7E1FD152-1FB6-4BB7-B40C-B1BCFEA74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9605" y="8821998"/>
            <a:ext cx="347123" cy="570792"/>
          </a:xfrm>
          <a:prstGeom prst="rect">
            <a:avLst/>
          </a:prstGeom>
        </p:spPr>
      </p:pic>
      <p:pic>
        <p:nvPicPr>
          <p:cNvPr id="61" name="Picture 60" descr="Shape, circle&#10;&#10;Description automatically generated">
            <a:extLst>
              <a:ext uri="{FF2B5EF4-FFF2-40B4-BE49-F238E27FC236}">
                <a16:creationId xmlns:a16="http://schemas.microsoft.com/office/drawing/2014/main" id="{A22DAEE7-EE3F-47EE-BD38-8BD3625C1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3110" y="8816745"/>
            <a:ext cx="347123" cy="57079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198D3FF-D120-4374-A1E3-0C55694C877F}"/>
              </a:ext>
            </a:extLst>
          </p:cNvPr>
          <p:cNvSpPr txBox="1"/>
          <p:nvPr userDrawn="1"/>
        </p:nvSpPr>
        <p:spPr>
          <a:xfrm>
            <a:off x="4916616" y="89020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8D4DEB4-5B78-4B21-B004-F220673FAE37}"/>
              </a:ext>
            </a:extLst>
          </p:cNvPr>
          <p:cNvSpPr txBox="1"/>
          <p:nvPr userDrawn="1"/>
        </p:nvSpPr>
        <p:spPr>
          <a:xfrm>
            <a:off x="5483110" y="89020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FF8015-96EF-40FE-A9A0-00547C12685A}"/>
              </a:ext>
            </a:extLst>
          </p:cNvPr>
          <p:cNvSpPr txBox="1"/>
          <p:nvPr userDrawn="1"/>
        </p:nvSpPr>
        <p:spPr>
          <a:xfrm>
            <a:off x="6048830" y="89020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345462DE-D641-4A03-90FF-253EA65AF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376" y="2803525"/>
            <a:ext cx="1481137" cy="16589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6" name="Picture Placeholder 64">
            <a:extLst>
              <a:ext uri="{FF2B5EF4-FFF2-40B4-BE49-F238E27FC236}">
                <a16:creationId xmlns:a16="http://schemas.microsoft.com/office/drawing/2014/main" id="{658B13AA-9F6B-4B36-8481-6D53E29CA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88707" y="2803525"/>
            <a:ext cx="1481137" cy="16589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7" name="Picture Placeholder 64">
            <a:extLst>
              <a:ext uri="{FF2B5EF4-FFF2-40B4-BE49-F238E27FC236}">
                <a16:creationId xmlns:a16="http://schemas.microsoft.com/office/drawing/2014/main" id="{344FB0F6-6D0F-46B4-91A3-58A2836F84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82203" y="2811205"/>
            <a:ext cx="1481137" cy="16589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8" name="Picture Placeholder 64">
            <a:extLst>
              <a:ext uri="{FF2B5EF4-FFF2-40B4-BE49-F238E27FC236}">
                <a16:creationId xmlns:a16="http://schemas.microsoft.com/office/drawing/2014/main" id="{3BF9188E-5C6B-4BDB-AAAC-0A5D49D25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216" y="6423810"/>
            <a:ext cx="1481137" cy="16589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9" name="Picture Placeholder 64">
            <a:extLst>
              <a:ext uri="{FF2B5EF4-FFF2-40B4-BE49-F238E27FC236}">
                <a16:creationId xmlns:a16="http://schemas.microsoft.com/office/drawing/2014/main" id="{2602ABC9-68E6-455F-9884-40F2CB3BB5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665547" y="6423810"/>
            <a:ext cx="1481137" cy="16589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0" name="Picture Placeholder 64">
            <a:extLst>
              <a:ext uri="{FF2B5EF4-FFF2-40B4-BE49-F238E27FC236}">
                <a16:creationId xmlns:a16="http://schemas.microsoft.com/office/drawing/2014/main" id="{0BB4E609-76FE-4993-BAAD-A6CC499EDD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59043" y="6431490"/>
            <a:ext cx="1481137" cy="16589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DF0CFA5A-6364-4CCF-9BFA-56E73CCF3A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0225" y="4646613"/>
            <a:ext cx="1481138" cy="274637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Curlz MT" panose="04040404050702020202" pitchFamily="8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4" name="Text Placeholder 72">
            <a:extLst>
              <a:ext uri="{FF2B5EF4-FFF2-40B4-BE49-F238E27FC236}">
                <a16:creationId xmlns:a16="http://schemas.microsoft.com/office/drawing/2014/main" id="{A2538CC3-C11A-4521-ABB3-5BE6D5AB78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0475" y="4678363"/>
            <a:ext cx="1481138" cy="274637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Curlz MT" panose="04040404050702020202" pitchFamily="8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5" name="Text Placeholder 72">
            <a:extLst>
              <a:ext uri="{FF2B5EF4-FFF2-40B4-BE49-F238E27FC236}">
                <a16:creationId xmlns:a16="http://schemas.microsoft.com/office/drawing/2014/main" id="{BE82F0FC-B49F-45DE-9AD7-29ED107648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7902" y="4707318"/>
            <a:ext cx="1481138" cy="274637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Curlz MT" panose="04040404050702020202" pitchFamily="8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6" name="Text Placeholder 72">
            <a:extLst>
              <a:ext uri="{FF2B5EF4-FFF2-40B4-BE49-F238E27FC236}">
                <a16:creationId xmlns:a16="http://schemas.microsoft.com/office/drawing/2014/main" id="{A17CBF23-7A1A-4EE2-9018-285401FF86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5" y="8302157"/>
            <a:ext cx="1481138" cy="274637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Curlz MT" panose="04040404050702020202" pitchFamily="8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7" name="Text Placeholder 72">
            <a:extLst>
              <a:ext uri="{FF2B5EF4-FFF2-40B4-BE49-F238E27FC236}">
                <a16:creationId xmlns:a16="http://schemas.microsoft.com/office/drawing/2014/main" id="{2082D9A2-A728-4620-85DD-7BCCA5305D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80475" y="8333907"/>
            <a:ext cx="1481138" cy="274637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Curlz MT" panose="04040404050702020202" pitchFamily="8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8" name="Text Placeholder 72">
            <a:extLst>
              <a:ext uri="{FF2B5EF4-FFF2-40B4-BE49-F238E27FC236}">
                <a16:creationId xmlns:a16="http://schemas.microsoft.com/office/drawing/2014/main" id="{83DD3D56-5B98-4A11-9E30-02196ABA88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67902" y="8362862"/>
            <a:ext cx="1481138" cy="274637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Curlz MT" panose="04040404050702020202" pitchFamily="82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9" name="Picture Placeholder 22" descr="Background pattern&#10;&#10;Description automatically generated">
            <a:extLst>
              <a:ext uri="{FF2B5EF4-FFF2-40B4-BE49-F238E27FC236}">
                <a16:creationId xmlns:a16="http://schemas.microsoft.com/office/drawing/2014/main" id="{CA308EE4-4D9A-4FAC-B390-2BB84068BA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476"/>
          <a:stretch>
            <a:fillRect/>
          </a:stretch>
        </p:blipFill>
        <p:spPr>
          <a:xfrm>
            <a:off x="3494780" y="-733220"/>
            <a:ext cx="1481137" cy="1658938"/>
          </a:xfrm>
          <a:prstGeom prst="rect">
            <a:avLst/>
          </a:prstGeom>
        </p:spPr>
      </p:pic>
      <p:pic>
        <p:nvPicPr>
          <p:cNvPr id="80" name="Picture Placeholder 22" descr="Background pattern&#10;&#10;Description automatically generated">
            <a:extLst>
              <a:ext uri="{FF2B5EF4-FFF2-40B4-BE49-F238E27FC236}">
                <a16:creationId xmlns:a16="http://schemas.microsoft.com/office/drawing/2014/main" id="{CF2BDD03-86C4-47BD-98EE-7606661BB6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476"/>
          <a:stretch>
            <a:fillRect/>
          </a:stretch>
        </p:blipFill>
        <p:spPr>
          <a:xfrm>
            <a:off x="2731226" y="67596"/>
            <a:ext cx="712730" cy="7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59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0DE829CF-A0FD-4D31-BFE3-F4F344121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9" y="3595232"/>
            <a:ext cx="1005020" cy="18377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DB2CB8-BCEA-4598-86E7-B6078BACE2CF}"/>
              </a:ext>
            </a:extLst>
          </p:cNvPr>
          <p:cNvSpPr/>
          <p:nvPr userDrawn="1"/>
        </p:nvSpPr>
        <p:spPr>
          <a:xfrm>
            <a:off x="709000" y="4646210"/>
            <a:ext cx="1005020" cy="61851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5AEF7E-9244-44CE-A118-0B2CF96870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0AD20F0-33DF-4E71-B7B1-3C157970F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60A72E2-5897-412F-A1E0-0BE6FA699F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798606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0B5655-FE24-4B2C-88DD-D258146E8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330500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EEA7C-BB8B-43AC-85A9-A0277D97BBC0}"/>
              </a:ext>
            </a:extLst>
          </p:cNvPr>
          <p:cNvSpPr/>
          <p:nvPr userDrawn="1"/>
        </p:nvSpPr>
        <p:spPr>
          <a:xfrm>
            <a:off x="296184" y="2604654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A504B-580B-4625-BF46-A0EF261E96CC}"/>
              </a:ext>
            </a:extLst>
          </p:cNvPr>
          <p:cNvSpPr/>
          <p:nvPr userDrawn="1"/>
        </p:nvSpPr>
        <p:spPr>
          <a:xfrm>
            <a:off x="296184" y="6225649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8CAFDC-D0EC-47CB-9D65-1FB94537E92B}"/>
              </a:ext>
            </a:extLst>
          </p:cNvPr>
          <p:cNvSpPr/>
          <p:nvPr userDrawn="1"/>
        </p:nvSpPr>
        <p:spPr>
          <a:xfrm>
            <a:off x="4655127" y="2604654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4F8D51-A0A1-4ED6-B790-1DCF8E52BD42}"/>
              </a:ext>
            </a:extLst>
          </p:cNvPr>
          <p:cNvSpPr/>
          <p:nvPr userDrawn="1"/>
        </p:nvSpPr>
        <p:spPr>
          <a:xfrm>
            <a:off x="4655127" y="6225649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33FB3D-B760-4007-8E44-45957F9982FD}"/>
              </a:ext>
            </a:extLst>
          </p:cNvPr>
          <p:cNvSpPr/>
          <p:nvPr userDrawn="1"/>
        </p:nvSpPr>
        <p:spPr>
          <a:xfrm>
            <a:off x="2475655" y="2604654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BDB8A5-1BAE-4EFB-B912-EEA88588E79D}"/>
              </a:ext>
            </a:extLst>
          </p:cNvPr>
          <p:cNvSpPr/>
          <p:nvPr userDrawn="1"/>
        </p:nvSpPr>
        <p:spPr>
          <a:xfrm>
            <a:off x="2475655" y="6225649"/>
            <a:ext cx="1906689" cy="288174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345462DE-D641-4A03-90FF-253EA65AF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119" y="4684818"/>
            <a:ext cx="923820" cy="9112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DF0CFA5A-6364-4CCF-9BFA-56E73CCF3A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959" y="2907703"/>
            <a:ext cx="1481138" cy="27463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1">
                <a:latin typeface="Candara" panose="020E05020303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3" name="Picture 82" descr="A close up of a toy&#10;&#10;Description automatically generated">
            <a:extLst>
              <a:ext uri="{FF2B5EF4-FFF2-40B4-BE49-F238E27FC236}">
                <a16:creationId xmlns:a16="http://schemas.microsoft.com/office/drawing/2014/main" id="{4C98288B-2133-4EA0-BBC3-792A506DD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22" y="3595232"/>
            <a:ext cx="1005020" cy="1837751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8B88AE4-0D93-4C5F-84A8-AD66FF92D5C0}"/>
              </a:ext>
            </a:extLst>
          </p:cNvPr>
          <p:cNvSpPr/>
          <p:nvPr userDrawn="1"/>
        </p:nvSpPr>
        <p:spPr>
          <a:xfrm>
            <a:off x="2945663" y="4646210"/>
            <a:ext cx="1005020" cy="61851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Picture Placeholder 64">
            <a:extLst>
              <a:ext uri="{FF2B5EF4-FFF2-40B4-BE49-F238E27FC236}">
                <a16:creationId xmlns:a16="http://schemas.microsoft.com/office/drawing/2014/main" id="{5BD26745-C277-4A4A-B147-E292AB921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75782" y="4684818"/>
            <a:ext cx="923820" cy="9112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6" name="Text Placeholder 72">
            <a:extLst>
              <a:ext uri="{FF2B5EF4-FFF2-40B4-BE49-F238E27FC236}">
                <a16:creationId xmlns:a16="http://schemas.microsoft.com/office/drawing/2014/main" id="{E93F9AC0-17F0-4972-BE75-851E80159F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45622" y="2907703"/>
            <a:ext cx="1481138" cy="27463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1">
                <a:latin typeface="Candara" panose="020E05020303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7" name="Picture 86" descr="A close up of a toy&#10;&#10;Description automatically generated">
            <a:extLst>
              <a:ext uri="{FF2B5EF4-FFF2-40B4-BE49-F238E27FC236}">
                <a16:creationId xmlns:a16="http://schemas.microsoft.com/office/drawing/2014/main" id="{3F2C5A4B-8E90-4711-92AA-CD28F62C9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93" y="3595232"/>
            <a:ext cx="1005020" cy="1837751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9248266F-C3C2-4B27-A2B5-5FB166C1546F}"/>
              </a:ext>
            </a:extLst>
          </p:cNvPr>
          <p:cNvSpPr/>
          <p:nvPr userDrawn="1"/>
        </p:nvSpPr>
        <p:spPr>
          <a:xfrm>
            <a:off x="5125134" y="4646210"/>
            <a:ext cx="1005020" cy="61851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icture Placeholder 64">
            <a:extLst>
              <a:ext uri="{FF2B5EF4-FFF2-40B4-BE49-F238E27FC236}">
                <a16:creationId xmlns:a16="http://schemas.microsoft.com/office/drawing/2014/main" id="{75963898-4986-4FC4-9F36-D414BCF682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5253" y="4684818"/>
            <a:ext cx="923820" cy="9112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0" name="Text Placeholder 72">
            <a:extLst>
              <a:ext uri="{FF2B5EF4-FFF2-40B4-BE49-F238E27FC236}">
                <a16:creationId xmlns:a16="http://schemas.microsoft.com/office/drawing/2014/main" id="{24D8E095-F82F-41D9-B36F-533399DCAF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5093" y="2907703"/>
            <a:ext cx="1481138" cy="27463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1">
                <a:latin typeface="Candara" panose="020E05020303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1" name="Picture 90" descr="A close up of a toy&#10;&#10;Description automatically generated">
            <a:extLst>
              <a:ext uri="{FF2B5EF4-FFF2-40B4-BE49-F238E27FC236}">
                <a16:creationId xmlns:a16="http://schemas.microsoft.com/office/drawing/2014/main" id="{0E01FC12-68E8-424E-8BB6-DDDEA4EE3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9" y="7211413"/>
            <a:ext cx="1005020" cy="1837751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4F6573B2-C79A-435F-9FF3-140107141164}"/>
              </a:ext>
            </a:extLst>
          </p:cNvPr>
          <p:cNvSpPr/>
          <p:nvPr userDrawn="1"/>
        </p:nvSpPr>
        <p:spPr>
          <a:xfrm>
            <a:off x="709000" y="8262391"/>
            <a:ext cx="1005020" cy="61851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icture Placeholder 64">
            <a:extLst>
              <a:ext uri="{FF2B5EF4-FFF2-40B4-BE49-F238E27FC236}">
                <a16:creationId xmlns:a16="http://schemas.microsoft.com/office/drawing/2014/main" id="{1854F5C4-563C-4EA2-988C-3214C89945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9119" y="8300999"/>
            <a:ext cx="923820" cy="9112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4" name="Text Placeholder 72">
            <a:extLst>
              <a:ext uri="{FF2B5EF4-FFF2-40B4-BE49-F238E27FC236}">
                <a16:creationId xmlns:a16="http://schemas.microsoft.com/office/drawing/2014/main" id="{3411E232-BE14-47D9-A269-CF7098B603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959" y="6523884"/>
            <a:ext cx="1481138" cy="27463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1">
                <a:latin typeface="Candara" panose="020E05020303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5" name="Picture 94" descr="A close up of a toy&#10;&#10;Description automatically generated">
            <a:extLst>
              <a:ext uri="{FF2B5EF4-FFF2-40B4-BE49-F238E27FC236}">
                <a16:creationId xmlns:a16="http://schemas.microsoft.com/office/drawing/2014/main" id="{BE2760EC-BE8E-4ECE-9B86-B701DE90E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22" y="7211413"/>
            <a:ext cx="1005020" cy="1837751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B5A7C5A3-E90E-49E7-958E-9306C5A6A218}"/>
              </a:ext>
            </a:extLst>
          </p:cNvPr>
          <p:cNvSpPr/>
          <p:nvPr userDrawn="1"/>
        </p:nvSpPr>
        <p:spPr>
          <a:xfrm>
            <a:off x="2945663" y="8262391"/>
            <a:ext cx="1005020" cy="61851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icture Placeholder 64">
            <a:extLst>
              <a:ext uri="{FF2B5EF4-FFF2-40B4-BE49-F238E27FC236}">
                <a16:creationId xmlns:a16="http://schemas.microsoft.com/office/drawing/2014/main" id="{FA4CFA2E-D718-44D3-80FB-B8AF3873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75782" y="8300999"/>
            <a:ext cx="923820" cy="9112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8" name="Text Placeholder 72">
            <a:extLst>
              <a:ext uri="{FF2B5EF4-FFF2-40B4-BE49-F238E27FC236}">
                <a16:creationId xmlns:a16="http://schemas.microsoft.com/office/drawing/2014/main" id="{3657B628-02E9-4C98-807F-E185A8B1587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745622" y="6523884"/>
            <a:ext cx="1481138" cy="27463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1">
                <a:latin typeface="Candara" panose="020E0502030303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9" name="Picture 98" descr="A close up of a toy&#10;&#10;Description automatically generated">
            <a:extLst>
              <a:ext uri="{FF2B5EF4-FFF2-40B4-BE49-F238E27FC236}">
                <a16:creationId xmlns:a16="http://schemas.microsoft.com/office/drawing/2014/main" id="{6DAADE93-ACB9-4A50-8876-D20278C22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93" y="7211413"/>
            <a:ext cx="1005020" cy="1837751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C7103BF7-D82F-47D9-A86C-3BCE564EE20A}"/>
              </a:ext>
            </a:extLst>
          </p:cNvPr>
          <p:cNvSpPr/>
          <p:nvPr userDrawn="1"/>
        </p:nvSpPr>
        <p:spPr>
          <a:xfrm>
            <a:off x="5125134" y="8262391"/>
            <a:ext cx="1005020" cy="61851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icture Placeholder 64">
            <a:extLst>
              <a:ext uri="{FF2B5EF4-FFF2-40B4-BE49-F238E27FC236}">
                <a16:creationId xmlns:a16="http://schemas.microsoft.com/office/drawing/2014/main" id="{6CE10007-01C5-45EE-8E10-FF13AEF4D8F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155253" y="8300999"/>
            <a:ext cx="923820" cy="9112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2" name="Text Placeholder 72">
            <a:extLst>
              <a:ext uri="{FF2B5EF4-FFF2-40B4-BE49-F238E27FC236}">
                <a16:creationId xmlns:a16="http://schemas.microsoft.com/office/drawing/2014/main" id="{E3DFA7E4-4907-4155-809C-05B4C13209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25093" y="6523884"/>
            <a:ext cx="1481138" cy="27463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1">
                <a:latin typeface="Candara" panose="020E0502030303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51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5AEF7E-9244-44CE-A118-0B2CF96870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0AD20F0-33DF-4E71-B7B1-3C157970F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60A72E2-5897-412F-A1E0-0BE6FA699F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798606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0B5655-FE24-4B2C-88DD-D258146E8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330500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4436E08-E9ED-478A-AFD8-51C24B2A45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6863" y="2316081"/>
            <a:ext cx="692150" cy="719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6C6ED9D8-B1C6-459F-8FE1-170173259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8656" y="3204562"/>
            <a:ext cx="692150" cy="719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BF77DCC-FA55-4207-AC66-1A7DEA1B7F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6863" y="4061537"/>
            <a:ext cx="692150" cy="719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FBFD48C3-D76E-4024-876F-7A9E330D11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8656" y="4899035"/>
            <a:ext cx="692150" cy="719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B27A5FFC-6521-492C-ADEF-013F6DD143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6184" y="5632977"/>
            <a:ext cx="692150" cy="719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D6484D87-5B27-4CB7-8E88-55EC4DAF70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7977" y="6521458"/>
            <a:ext cx="692150" cy="719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E4FF2EE5-8007-4BF0-9D9E-DF30EBD1816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6184" y="7378433"/>
            <a:ext cx="692150" cy="719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6ADB091-CEE4-4205-A5AF-274E115D60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7977" y="8215931"/>
            <a:ext cx="692150" cy="719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46646C-D957-4406-9077-A87FDBC94C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863" y="3205163"/>
            <a:ext cx="692150" cy="228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12481B2-EBDF-41B0-B064-F6D18267BC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7977" y="4017444"/>
            <a:ext cx="692150" cy="228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CD41AE24-6659-4F12-9414-8A457AFD7E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184" y="4863926"/>
            <a:ext cx="692150" cy="228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4B31E833-B63B-4BB6-92F9-8A7ABFCC4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7977" y="5618173"/>
            <a:ext cx="692150" cy="228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0DABAAC5-1122-45BD-AA45-F00A6D1DF6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6184" y="6407158"/>
            <a:ext cx="692150" cy="228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16F8FD35-A454-4502-941A-54A115D858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5639" y="7264133"/>
            <a:ext cx="692150" cy="228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AB9850E4-D93B-4CD6-A702-37442F4A89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6184" y="8154930"/>
            <a:ext cx="692150" cy="228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D7514A23-61AB-4494-8A9D-6DC31631FE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5996" y="8959732"/>
            <a:ext cx="692150" cy="228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1992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1123157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graphicFrame>
        <p:nvGraphicFramePr>
          <p:cNvPr id="2" name="Table 38">
            <a:extLst>
              <a:ext uri="{FF2B5EF4-FFF2-40B4-BE49-F238E27FC236}">
                <a16:creationId xmlns:a16="http://schemas.microsoft.com/office/drawing/2014/main" id="{25F2B202-2F39-45AE-BCA3-647C1CDFEC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1984008"/>
              </p:ext>
            </p:extLst>
          </p:nvPr>
        </p:nvGraphicFramePr>
        <p:xfrm>
          <a:off x="306844" y="1908399"/>
          <a:ext cx="6213700" cy="754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075">
                  <a:extLst>
                    <a:ext uri="{9D8B030D-6E8A-4147-A177-3AD203B41FA5}">
                      <a16:colId xmlns:a16="http://schemas.microsoft.com/office/drawing/2014/main" val="4114716958"/>
                    </a:ext>
                  </a:extLst>
                </a:gridCol>
                <a:gridCol w="4221625">
                  <a:extLst>
                    <a:ext uri="{9D8B030D-6E8A-4147-A177-3AD203B41FA5}">
                      <a16:colId xmlns:a16="http://schemas.microsoft.com/office/drawing/2014/main" val="1838473969"/>
                    </a:ext>
                  </a:extLst>
                </a:gridCol>
              </a:tblGrid>
              <a:tr h="1509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69512"/>
                  </a:ext>
                </a:extLst>
              </a:tr>
              <a:tr h="1509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336749"/>
                  </a:ext>
                </a:extLst>
              </a:tr>
              <a:tr h="15096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83206"/>
                  </a:ext>
                </a:extLst>
              </a:tr>
              <a:tr h="1509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3566"/>
                  </a:ext>
                </a:extLst>
              </a:tr>
              <a:tr h="1509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75170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A1747C-6430-4C9C-8B48-2DAC3CE4DB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844" y="2114555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b="1" u="sng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9E2C282-3825-4C2C-B233-CFD211635F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184" y="3554549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b="1" u="sng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8A41589-BE7E-4336-ACB5-236B36C5DD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184" y="5087851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b="1" u="sng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0574F49-DC19-4CCF-A5EB-B0EF398434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7048" y="6658026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b="1" u="sng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076DBA7-2FAC-449F-AFA9-31A6AEA0F2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7048" y="2524759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0B6E452-A88F-44CB-8392-21141165A6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456" y="3937801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F815811-7753-4CC8-B131-A009343FF8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456" y="5507976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9D1E3ED-C84D-4C61-AEFC-117BAD6851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7047" y="7078151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AA05142D-B8BC-4E1F-BDF5-3A467B53F9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6184" y="8057422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b="1" u="sng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7BACEA8-C960-49EC-9C10-E7CE5FAE7B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6183" y="8477547"/>
            <a:ext cx="1976447" cy="402806"/>
          </a:xfrm>
          <a:prstGeom prst="rect">
            <a:avLst/>
          </a:prstGeom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62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1123157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graphicFrame>
        <p:nvGraphicFramePr>
          <p:cNvPr id="2" name="Table 38">
            <a:extLst>
              <a:ext uri="{FF2B5EF4-FFF2-40B4-BE49-F238E27FC236}">
                <a16:creationId xmlns:a16="http://schemas.microsoft.com/office/drawing/2014/main" id="{25F2B202-2F39-45AE-BCA3-647C1CDFEC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2859371"/>
              </p:ext>
            </p:extLst>
          </p:nvPr>
        </p:nvGraphicFramePr>
        <p:xfrm>
          <a:off x="421211" y="6367849"/>
          <a:ext cx="6015578" cy="317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558">
                  <a:extLst>
                    <a:ext uri="{9D8B030D-6E8A-4147-A177-3AD203B41FA5}">
                      <a16:colId xmlns:a16="http://schemas.microsoft.com/office/drawing/2014/main" val="4114716958"/>
                    </a:ext>
                  </a:extLst>
                </a:gridCol>
                <a:gridCol w="2043510">
                  <a:extLst>
                    <a:ext uri="{9D8B030D-6E8A-4147-A177-3AD203B41FA5}">
                      <a16:colId xmlns:a16="http://schemas.microsoft.com/office/drawing/2014/main" val="1838473969"/>
                    </a:ext>
                  </a:extLst>
                </a:gridCol>
                <a:gridCol w="2043510">
                  <a:extLst>
                    <a:ext uri="{9D8B030D-6E8A-4147-A177-3AD203B41FA5}">
                      <a16:colId xmlns:a16="http://schemas.microsoft.com/office/drawing/2014/main" val="1705050503"/>
                    </a:ext>
                  </a:extLst>
                </a:gridCol>
              </a:tblGrid>
              <a:tr h="54705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ooRush" panose="02000500000000000000" pitchFamily="2" charset="0"/>
                        </a:rPr>
                        <a:t>Page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ooRush" panose="02000500000000000000" pitchFamily="2" charset="0"/>
                        </a:rPr>
                        <a:t>Character, Setting, Event, Object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ooRush" panose="02000500000000000000" pitchFamily="2" charset="0"/>
                        </a:rPr>
                        <a:t>Describe What you visualized in your mind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66551"/>
                  </a:ext>
                </a:extLst>
              </a:tr>
              <a:tr h="506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69512"/>
                  </a:ext>
                </a:extLst>
              </a:tr>
              <a:tr h="506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336749"/>
                  </a:ext>
                </a:extLst>
              </a:tr>
              <a:tr h="5067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83206"/>
                  </a:ext>
                </a:extLst>
              </a:tr>
              <a:tr h="506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3566"/>
                  </a:ext>
                </a:extLst>
              </a:tr>
              <a:tr h="506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751703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B6E7D-7058-4C98-8B49-D723E5E16A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11" y="5902981"/>
            <a:ext cx="4757952" cy="419481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6E6335-C5A5-4490-BE82-7ED76BC3A22B}"/>
              </a:ext>
            </a:extLst>
          </p:cNvPr>
          <p:cNvSpPr/>
          <p:nvPr userDrawn="1"/>
        </p:nvSpPr>
        <p:spPr>
          <a:xfrm>
            <a:off x="421211" y="1935002"/>
            <a:ext cx="6015578" cy="134835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2B66A6-02A8-4379-8028-BBF70F643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679" y="1776251"/>
            <a:ext cx="4554785" cy="329249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BC7E35-E827-4F7F-8EC3-B3A9C46E3C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212" y="3434951"/>
            <a:ext cx="6015578" cy="21685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8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1123157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6423E-ABBB-4E4B-A350-08958BC0BD3C}"/>
              </a:ext>
            </a:extLst>
          </p:cNvPr>
          <p:cNvSpPr/>
          <p:nvPr userDrawn="1"/>
        </p:nvSpPr>
        <p:spPr>
          <a:xfrm>
            <a:off x="318635" y="2104571"/>
            <a:ext cx="6220730" cy="7184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4F62CB-BEBF-43A1-A2BD-87BC4BD51278}"/>
              </a:ext>
            </a:extLst>
          </p:cNvPr>
          <p:cNvCxnSpPr/>
          <p:nvPr userDrawn="1"/>
        </p:nvCxnSpPr>
        <p:spPr>
          <a:xfrm>
            <a:off x="318635" y="5072120"/>
            <a:ext cx="6220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E19B2E-6E21-4365-BF3D-5D83FA290738}"/>
              </a:ext>
            </a:extLst>
          </p:cNvPr>
          <p:cNvCxnSpPr/>
          <p:nvPr userDrawn="1"/>
        </p:nvCxnSpPr>
        <p:spPr>
          <a:xfrm>
            <a:off x="2377440" y="5072120"/>
            <a:ext cx="0" cy="4217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18C818-EFB5-4D77-B817-2F034DCCEAAC}"/>
              </a:ext>
            </a:extLst>
          </p:cNvPr>
          <p:cNvCxnSpPr/>
          <p:nvPr userDrawn="1"/>
        </p:nvCxnSpPr>
        <p:spPr>
          <a:xfrm>
            <a:off x="4463143" y="5072119"/>
            <a:ext cx="0" cy="4217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7AE33A-56DC-49C5-86C7-1E4E3F7FD1E8}"/>
              </a:ext>
            </a:extLst>
          </p:cNvPr>
          <p:cNvCxnSpPr>
            <a:stCxn id="6" idx="0"/>
          </p:cNvCxnSpPr>
          <p:nvPr userDrawn="1"/>
        </p:nvCxnSpPr>
        <p:spPr>
          <a:xfrm>
            <a:off x="3429000" y="2104571"/>
            <a:ext cx="0" cy="2967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1325C462-E6E9-4727-A826-2DD0DA3AAF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71026" y="1816731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14EC26EE-E642-44CE-B680-2331EDA0B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3075691" y="1743686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3B773BCE-46CF-4307-8A24-5DF892EBB8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44083" y="4677427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A7525063-D5B6-4BD8-A2D9-49416BAE6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1985573" y="4735887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49F30BA7-1315-4D12-BF50-1D5BED019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4105093" y="4735888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BFF7AD-3925-48DA-8F88-F13CF89A6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313" y="2152650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5D7DBBE-960D-4159-ADBA-58B269D685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2078" y="2172219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AEC4B13A-EDBF-4D07-84B0-CC9B0C6969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327" y="5336696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E341BBF7-D607-41EC-8CE6-44B5655712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78353" y="5336696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59BDA866-7F17-412E-9B35-D2496A944F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9250" y="5346143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3CE111-57DE-4587-A07E-75E866CB7B0B}"/>
              </a:ext>
            </a:extLst>
          </p:cNvPr>
          <p:cNvSpPr txBox="1"/>
          <p:nvPr userDrawn="1"/>
        </p:nvSpPr>
        <p:spPr>
          <a:xfrm>
            <a:off x="240631" y="19106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25751C-6921-4EF6-8E23-4F90DDEFB74A}"/>
              </a:ext>
            </a:extLst>
          </p:cNvPr>
          <p:cNvSpPr txBox="1"/>
          <p:nvPr userDrawn="1"/>
        </p:nvSpPr>
        <p:spPr>
          <a:xfrm>
            <a:off x="3263211" y="18445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BE212A-87F4-4CDC-8042-3B5CBCAAC982}"/>
              </a:ext>
            </a:extLst>
          </p:cNvPr>
          <p:cNvSpPr txBox="1"/>
          <p:nvPr userDrawn="1"/>
        </p:nvSpPr>
        <p:spPr>
          <a:xfrm>
            <a:off x="213688" y="479967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708CBA-5663-4FED-98C4-FBBCC9DDD950}"/>
              </a:ext>
            </a:extLst>
          </p:cNvPr>
          <p:cNvSpPr txBox="1"/>
          <p:nvPr userDrawn="1"/>
        </p:nvSpPr>
        <p:spPr>
          <a:xfrm>
            <a:off x="2155178" y="48250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49A402-C554-4E5A-944F-CDE7D5FD28A8}"/>
              </a:ext>
            </a:extLst>
          </p:cNvPr>
          <p:cNvSpPr txBox="1"/>
          <p:nvPr userDrawn="1"/>
        </p:nvSpPr>
        <p:spPr>
          <a:xfrm>
            <a:off x="4274699" y="48321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374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1123157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6423E-ABBB-4E4B-A350-08958BC0BD3C}"/>
              </a:ext>
            </a:extLst>
          </p:cNvPr>
          <p:cNvSpPr/>
          <p:nvPr userDrawn="1"/>
        </p:nvSpPr>
        <p:spPr>
          <a:xfrm>
            <a:off x="318635" y="2104571"/>
            <a:ext cx="6220730" cy="7184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4F62CB-BEBF-43A1-A2BD-87BC4BD51278}"/>
              </a:ext>
            </a:extLst>
          </p:cNvPr>
          <p:cNvCxnSpPr/>
          <p:nvPr userDrawn="1"/>
        </p:nvCxnSpPr>
        <p:spPr>
          <a:xfrm>
            <a:off x="318635" y="5072120"/>
            <a:ext cx="6220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E19B2E-6E21-4365-BF3D-5D83FA290738}"/>
              </a:ext>
            </a:extLst>
          </p:cNvPr>
          <p:cNvCxnSpPr/>
          <p:nvPr userDrawn="1"/>
        </p:nvCxnSpPr>
        <p:spPr>
          <a:xfrm>
            <a:off x="2377440" y="5072120"/>
            <a:ext cx="0" cy="4217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18C818-EFB5-4D77-B817-2F034DCCEAAC}"/>
              </a:ext>
            </a:extLst>
          </p:cNvPr>
          <p:cNvCxnSpPr/>
          <p:nvPr userDrawn="1"/>
        </p:nvCxnSpPr>
        <p:spPr>
          <a:xfrm>
            <a:off x="4463143" y="5072119"/>
            <a:ext cx="0" cy="4217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7AE33A-56DC-49C5-86C7-1E4E3F7FD1E8}"/>
              </a:ext>
            </a:extLst>
          </p:cNvPr>
          <p:cNvCxnSpPr>
            <a:stCxn id="6" idx="0"/>
          </p:cNvCxnSpPr>
          <p:nvPr userDrawn="1"/>
        </p:nvCxnSpPr>
        <p:spPr>
          <a:xfrm>
            <a:off x="3429000" y="2104571"/>
            <a:ext cx="0" cy="2967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1325C462-E6E9-4727-A826-2DD0DA3AAF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71026" y="1816731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14EC26EE-E642-44CE-B680-2331EDA0B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3075691" y="1743686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3B773BCE-46CF-4307-8A24-5DF892EBB8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44083" y="4677427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A7525063-D5B6-4BD8-A2D9-49416BAE6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1985573" y="4735887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tyle Guide | Clker | Star clipart, Free clip art, Clip art">
            <a:extLst>
              <a:ext uri="{FF2B5EF4-FFF2-40B4-BE49-F238E27FC236}">
                <a16:creationId xmlns:a16="http://schemas.microsoft.com/office/drawing/2014/main" id="{49F30BA7-1315-4D12-BF50-1D5BED019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42">
            <a:off x="4105093" y="4735888"/>
            <a:ext cx="706618" cy="6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8BFF7AD-3925-48DA-8F88-F13CF89A6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313" y="2152650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5D7DBBE-960D-4159-ADBA-58B269D685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2078" y="2172219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AEC4B13A-EDBF-4D07-84B0-CC9B0C6969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327" y="5336696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E341BBF7-D607-41EC-8CE6-44B5655712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78353" y="5336696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59BDA866-7F17-412E-9B35-D2496A944F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9250" y="5346143"/>
            <a:ext cx="1914525" cy="41275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u="sng">
                <a:latin typeface="Modern Love Grunge" panose="04070805081005020601" pitchFamily="8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3CE111-57DE-4587-A07E-75E866CB7B0B}"/>
              </a:ext>
            </a:extLst>
          </p:cNvPr>
          <p:cNvSpPr txBox="1"/>
          <p:nvPr userDrawn="1"/>
        </p:nvSpPr>
        <p:spPr>
          <a:xfrm>
            <a:off x="240631" y="19106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25751C-6921-4EF6-8E23-4F90DDEFB74A}"/>
              </a:ext>
            </a:extLst>
          </p:cNvPr>
          <p:cNvSpPr txBox="1"/>
          <p:nvPr userDrawn="1"/>
        </p:nvSpPr>
        <p:spPr>
          <a:xfrm>
            <a:off x="3263211" y="18445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BE212A-87F4-4CDC-8042-3B5CBCAAC982}"/>
              </a:ext>
            </a:extLst>
          </p:cNvPr>
          <p:cNvSpPr txBox="1"/>
          <p:nvPr userDrawn="1"/>
        </p:nvSpPr>
        <p:spPr>
          <a:xfrm>
            <a:off x="213688" y="479967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708CBA-5663-4FED-98C4-FBBCC9DDD950}"/>
              </a:ext>
            </a:extLst>
          </p:cNvPr>
          <p:cNvSpPr txBox="1"/>
          <p:nvPr userDrawn="1"/>
        </p:nvSpPr>
        <p:spPr>
          <a:xfrm>
            <a:off x="2155178" y="48250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49A402-C554-4E5A-944F-CDE7D5FD28A8}"/>
              </a:ext>
            </a:extLst>
          </p:cNvPr>
          <p:cNvSpPr txBox="1"/>
          <p:nvPr userDrawn="1"/>
        </p:nvSpPr>
        <p:spPr>
          <a:xfrm>
            <a:off x="4274699" y="48321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B27B6A-6C21-4582-B117-0DDBF63D3E43}"/>
              </a:ext>
            </a:extLst>
          </p:cNvPr>
          <p:cNvGrpSpPr/>
          <p:nvPr userDrawn="1"/>
        </p:nvGrpSpPr>
        <p:grpSpPr>
          <a:xfrm>
            <a:off x="377327" y="2904565"/>
            <a:ext cx="2963520" cy="245035"/>
            <a:chOff x="377327" y="2904565"/>
            <a:chExt cx="2963520" cy="2450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6ABB74-8BCC-4E1D-A7DD-AD592161C1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0644D6-1F8D-4DCA-824D-F223AA5DA3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99EA8D3-0E75-4F54-9092-0A2CE87BE0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C683FB-2925-4C1C-9149-2D63CF5D2170}"/>
              </a:ext>
            </a:extLst>
          </p:cNvPr>
          <p:cNvGrpSpPr/>
          <p:nvPr userDrawn="1"/>
        </p:nvGrpSpPr>
        <p:grpSpPr>
          <a:xfrm>
            <a:off x="377327" y="3305037"/>
            <a:ext cx="2963520" cy="245035"/>
            <a:chOff x="377327" y="2904565"/>
            <a:chExt cx="2963520" cy="24503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018788-6482-4949-B620-FE84D3FF2B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4DD8C0-3A2F-4D4C-AB68-28840741FD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2BB691B-627D-4742-9A83-753AF51FD2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688FF9-0C65-4376-9889-D8721FFA180A}"/>
              </a:ext>
            </a:extLst>
          </p:cNvPr>
          <p:cNvGrpSpPr/>
          <p:nvPr userDrawn="1"/>
        </p:nvGrpSpPr>
        <p:grpSpPr>
          <a:xfrm>
            <a:off x="377327" y="3679492"/>
            <a:ext cx="2963520" cy="245035"/>
            <a:chOff x="377327" y="2904565"/>
            <a:chExt cx="2963520" cy="24503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D45C6D-7EB3-4FF5-AD0C-3D84551939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A294C21-B7DC-44FE-B885-0273ADB3D0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15BF007-0AEF-4629-AC69-B28DE874C9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1B4105-FA43-441B-B167-6A50C3BE6CEB}"/>
              </a:ext>
            </a:extLst>
          </p:cNvPr>
          <p:cNvGrpSpPr/>
          <p:nvPr userDrawn="1"/>
        </p:nvGrpSpPr>
        <p:grpSpPr>
          <a:xfrm>
            <a:off x="377327" y="4079964"/>
            <a:ext cx="2963520" cy="245035"/>
            <a:chOff x="377327" y="2904565"/>
            <a:chExt cx="2963520" cy="24503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0C01DCF-3132-475B-BF85-A97EFA17D8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76B64D-1E82-4A21-9534-654E58C9C9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998DB7E-3FB6-400B-B4B0-E12CE9E1C4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2A7CC37-DB1A-4887-87E4-B09AC7AD6497}"/>
              </a:ext>
            </a:extLst>
          </p:cNvPr>
          <p:cNvGrpSpPr/>
          <p:nvPr userDrawn="1"/>
        </p:nvGrpSpPr>
        <p:grpSpPr>
          <a:xfrm>
            <a:off x="376733" y="4460076"/>
            <a:ext cx="2963520" cy="245035"/>
            <a:chOff x="377327" y="2904565"/>
            <a:chExt cx="2963520" cy="24503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2FA8929-24EF-4BEA-A41B-90CECA6DC6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03D1BA1-50FD-45DC-96A0-E7EABFA94D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7AF010-0E54-47B6-A179-7670785A8E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28B3FA6-CEEC-4273-911F-6DBE9F977F79}"/>
              </a:ext>
            </a:extLst>
          </p:cNvPr>
          <p:cNvGrpSpPr/>
          <p:nvPr userDrawn="1"/>
        </p:nvGrpSpPr>
        <p:grpSpPr>
          <a:xfrm>
            <a:off x="3517748" y="2904565"/>
            <a:ext cx="2963520" cy="245035"/>
            <a:chOff x="377327" y="2904565"/>
            <a:chExt cx="2963520" cy="245035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C767284-69C9-4F38-9E90-2F2CAF570D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80F71A8-FC75-4B9F-BB49-46AC75DFE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FF879CE-5BB5-40BA-BB98-FF41A8952B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4143E3-39BF-49F4-948F-687817BCAFDC}"/>
              </a:ext>
            </a:extLst>
          </p:cNvPr>
          <p:cNvGrpSpPr/>
          <p:nvPr userDrawn="1"/>
        </p:nvGrpSpPr>
        <p:grpSpPr>
          <a:xfrm>
            <a:off x="3517748" y="3305037"/>
            <a:ext cx="2963520" cy="245035"/>
            <a:chOff x="377327" y="2904565"/>
            <a:chExt cx="2963520" cy="24503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8A18466-F7B1-4040-8C8A-75BB98CD51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BEEBA9A-9C6B-4084-8109-8FEACCFA6E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ACA6615-4405-4BF6-BC02-AB6105E59B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94EAC60-A71E-460B-BCB6-851D7CF85FB1}"/>
              </a:ext>
            </a:extLst>
          </p:cNvPr>
          <p:cNvGrpSpPr/>
          <p:nvPr userDrawn="1"/>
        </p:nvGrpSpPr>
        <p:grpSpPr>
          <a:xfrm>
            <a:off x="3517748" y="3679492"/>
            <a:ext cx="2963520" cy="245035"/>
            <a:chOff x="377327" y="2904565"/>
            <a:chExt cx="2963520" cy="24503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05FB563-22DE-43A0-9A8A-3CBA6B8F7E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05A6EED-9769-41B4-AFF6-E046DFCE47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32ED637-E7EA-45AA-99E3-5C405C20E1E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D1D433-CED9-4256-B5F0-3BCE466BC1A9}"/>
              </a:ext>
            </a:extLst>
          </p:cNvPr>
          <p:cNvGrpSpPr/>
          <p:nvPr userDrawn="1"/>
        </p:nvGrpSpPr>
        <p:grpSpPr>
          <a:xfrm>
            <a:off x="3517748" y="4079964"/>
            <a:ext cx="2963520" cy="245035"/>
            <a:chOff x="377327" y="2904565"/>
            <a:chExt cx="2963520" cy="24503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9399387-EBB2-44EF-8D70-F49B321051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E99FBF2-CD7B-41B2-B449-CD149896BF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0DBF9-61F9-4768-84BA-E20439F115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3F56AA-311B-4086-A12A-54AC08F25818}"/>
              </a:ext>
            </a:extLst>
          </p:cNvPr>
          <p:cNvGrpSpPr/>
          <p:nvPr userDrawn="1"/>
        </p:nvGrpSpPr>
        <p:grpSpPr>
          <a:xfrm>
            <a:off x="3517154" y="4460076"/>
            <a:ext cx="2963520" cy="245035"/>
            <a:chOff x="377327" y="2904565"/>
            <a:chExt cx="2963520" cy="245035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F02B504-5C23-40B6-8757-D2B69B5363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2904565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0296D5F-0044-4A7A-8C61-C58928A135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021107"/>
              <a:ext cx="296352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44F04F7-14E3-4046-9A31-B93BFE9BCD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7327" y="3149600"/>
              <a:ext cx="2963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8FFF0C-7A76-4F9E-B9E4-D75E55BE49AF}"/>
              </a:ext>
            </a:extLst>
          </p:cNvPr>
          <p:cNvGrpSpPr/>
          <p:nvPr userDrawn="1"/>
        </p:nvGrpSpPr>
        <p:grpSpPr>
          <a:xfrm>
            <a:off x="429202" y="6101538"/>
            <a:ext cx="1838555" cy="2954227"/>
            <a:chOff x="429202" y="6101538"/>
            <a:chExt cx="1838555" cy="29542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B746FE9-835C-42FD-8A3A-70A645918C82}"/>
                </a:ext>
              </a:extLst>
            </p:cNvPr>
            <p:cNvGrpSpPr/>
            <p:nvPr userDrawn="1"/>
          </p:nvGrpSpPr>
          <p:grpSpPr>
            <a:xfrm>
              <a:off x="431534" y="6101538"/>
              <a:ext cx="1834775" cy="289319"/>
              <a:chOff x="377327" y="2904565"/>
              <a:chExt cx="2963520" cy="24503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DCD3389-A888-4D75-85AC-972D5D8A01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8A5943F-B34D-431B-BEC3-C095480896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2BCC2EB-8726-4353-B9AD-7ADD7F5171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5794F00-08E8-4338-B1D4-421909F023ED}"/>
                </a:ext>
              </a:extLst>
            </p:cNvPr>
            <p:cNvGrpSpPr/>
            <p:nvPr userDrawn="1"/>
          </p:nvGrpSpPr>
          <p:grpSpPr>
            <a:xfrm>
              <a:off x="432982" y="6538681"/>
              <a:ext cx="1834775" cy="289319"/>
              <a:chOff x="377327" y="2904565"/>
              <a:chExt cx="2963520" cy="245035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E156F22-7420-490E-8B90-E0FBB9DDB6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89A4CF6-F130-49F9-9570-E018232162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FACA9E2-3EF0-4734-809C-BEAEADADAE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A131B88-F3DF-4BA5-A156-C72C7EE34072}"/>
                </a:ext>
              </a:extLst>
            </p:cNvPr>
            <p:cNvGrpSpPr/>
            <p:nvPr userDrawn="1"/>
          </p:nvGrpSpPr>
          <p:grpSpPr>
            <a:xfrm>
              <a:off x="430086" y="6996849"/>
              <a:ext cx="1834775" cy="289319"/>
              <a:chOff x="377327" y="2904565"/>
              <a:chExt cx="2963520" cy="245035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FCDCED1-BABE-44F7-AEE7-9AA652AA28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C783F6E-060F-474C-9731-034018ACA7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FD2D695-7636-4B8A-9EC3-77BC532575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B12C664-FAF9-4E46-94E3-8E6CDD24DB64}"/>
                </a:ext>
              </a:extLst>
            </p:cNvPr>
            <p:cNvGrpSpPr/>
            <p:nvPr userDrawn="1"/>
          </p:nvGrpSpPr>
          <p:grpSpPr>
            <a:xfrm>
              <a:off x="431534" y="7433992"/>
              <a:ext cx="1834775" cy="289319"/>
              <a:chOff x="377327" y="2904565"/>
              <a:chExt cx="2963520" cy="245035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863A54F-655F-4543-8791-AF9413565F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E32E5CF-052C-48CD-9C56-ADD4C51997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2D07E26-52A7-4ECD-B86F-020CBB9688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2441812D-3A42-4B1B-B0AD-1FFDF71E85DC}"/>
                </a:ext>
              </a:extLst>
            </p:cNvPr>
            <p:cNvGrpSpPr/>
            <p:nvPr userDrawn="1"/>
          </p:nvGrpSpPr>
          <p:grpSpPr>
            <a:xfrm>
              <a:off x="430650" y="7871135"/>
              <a:ext cx="1834775" cy="289319"/>
              <a:chOff x="377327" y="2904565"/>
              <a:chExt cx="2963520" cy="245035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B743A9E-7B3C-43DA-B127-E7528996B5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FE11848-0DD9-4631-81E8-A767955860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F56B2AE-1C29-4C53-9D89-717EF28866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B1C76A3-566B-4E73-9F4F-D395E2D0F40E}"/>
                </a:ext>
              </a:extLst>
            </p:cNvPr>
            <p:cNvGrpSpPr/>
            <p:nvPr userDrawn="1"/>
          </p:nvGrpSpPr>
          <p:grpSpPr>
            <a:xfrm>
              <a:off x="432098" y="8308278"/>
              <a:ext cx="1834775" cy="289319"/>
              <a:chOff x="377327" y="2904565"/>
              <a:chExt cx="2963520" cy="24503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2E1B77B-F163-4C13-9145-6EDDD40E83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92BE0037-372F-4C87-A0FA-D0177DD109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6EF5581-282F-4023-B6C8-2F9D39A5FB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5FCDEB8-2308-47BB-8B33-0D61CBEAB157}"/>
                </a:ext>
              </a:extLst>
            </p:cNvPr>
            <p:cNvGrpSpPr/>
            <p:nvPr userDrawn="1"/>
          </p:nvGrpSpPr>
          <p:grpSpPr>
            <a:xfrm>
              <a:off x="429202" y="8766446"/>
              <a:ext cx="1834775" cy="289319"/>
              <a:chOff x="377327" y="2904565"/>
              <a:chExt cx="2963520" cy="245035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7F6334B-AD0A-4140-8E22-39ED7C7149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8889472-4915-4E35-9FC4-85820A58ED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D5A27970-0C2A-470D-AA7C-238E844277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E0A04A9-2AB1-4B72-A664-A820E8DDE9F9}"/>
              </a:ext>
            </a:extLst>
          </p:cNvPr>
          <p:cNvGrpSpPr/>
          <p:nvPr userDrawn="1"/>
        </p:nvGrpSpPr>
        <p:grpSpPr>
          <a:xfrm>
            <a:off x="2506383" y="6101538"/>
            <a:ext cx="1838555" cy="2954227"/>
            <a:chOff x="429202" y="6101538"/>
            <a:chExt cx="1838555" cy="2954227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5D2E4E1-0FAA-42B1-8C30-2E84CD5F840E}"/>
                </a:ext>
              </a:extLst>
            </p:cNvPr>
            <p:cNvGrpSpPr/>
            <p:nvPr userDrawn="1"/>
          </p:nvGrpSpPr>
          <p:grpSpPr>
            <a:xfrm>
              <a:off x="431534" y="6101538"/>
              <a:ext cx="1834775" cy="289319"/>
              <a:chOff x="377327" y="2904565"/>
              <a:chExt cx="2963520" cy="245035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DBBBF9E-AB44-4B59-B1AF-AB038F8CAF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9585E8D-1AC8-46F7-99D1-BB940E402F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53920EF-D56F-49D8-BE8A-8C9FDECE8E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FE97514-F74B-4F87-80D7-D2900349199E}"/>
                </a:ext>
              </a:extLst>
            </p:cNvPr>
            <p:cNvGrpSpPr/>
            <p:nvPr userDrawn="1"/>
          </p:nvGrpSpPr>
          <p:grpSpPr>
            <a:xfrm>
              <a:off x="432982" y="6538681"/>
              <a:ext cx="1834775" cy="289319"/>
              <a:chOff x="377327" y="2904565"/>
              <a:chExt cx="2963520" cy="245035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EDB4656-9749-4491-8F7C-E99987394A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B7ADDA38-1B7C-4B2D-8FE7-B8EE839E61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06209E3-5F02-422F-B7C4-B673C71E7B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75836BD-0101-4516-B15F-24F44A774E7F}"/>
                </a:ext>
              </a:extLst>
            </p:cNvPr>
            <p:cNvGrpSpPr/>
            <p:nvPr userDrawn="1"/>
          </p:nvGrpSpPr>
          <p:grpSpPr>
            <a:xfrm>
              <a:off x="430086" y="6996849"/>
              <a:ext cx="1834775" cy="289319"/>
              <a:chOff x="377327" y="2904565"/>
              <a:chExt cx="2963520" cy="245035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C186E53-1DF4-43A3-8B6D-F33881051E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C6D0E52-3496-49AF-A085-FB51E6DF1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6FBFD6C-B660-41D1-9615-41BA8A37D3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5E14AE06-671C-4E8B-98A2-100240DC415F}"/>
                </a:ext>
              </a:extLst>
            </p:cNvPr>
            <p:cNvGrpSpPr/>
            <p:nvPr userDrawn="1"/>
          </p:nvGrpSpPr>
          <p:grpSpPr>
            <a:xfrm>
              <a:off x="431534" y="7433992"/>
              <a:ext cx="1834775" cy="289319"/>
              <a:chOff x="377327" y="2904565"/>
              <a:chExt cx="2963520" cy="245035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9FEF0BB-D4EC-4176-80CF-9AEFE4A44C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E9EC9EA-E1E7-4D03-8F93-1E037BFA56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80CDCBE-1B6C-4F8D-8C06-9DDC53C8C5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E618BF3-8434-49D6-A732-60C9B2CD57D3}"/>
                </a:ext>
              </a:extLst>
            </p:cNvPr>
            <p:cNvGrpSpPr/>
            <p:nvPr userDrawn="1"/>
          </p:nvGrpSpPr>
          <p:grpSpPr>
            <a:xfrm>
              <a:off x="430650" y="7871135"/>
              <a:ext cx="1834775" cy="289319"/>
              <a:chOff x="377327" y="2904565"/>
              <a:chExt cx="2963520" cy="245035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3F40F1F8-9B25-4A7E-8DD9-91F39AEC31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D0835070-0C45-491D-BEA4-CEF4C33B69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272C01A3-41B3-4BAC-812A-EFEE57FA2B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CB8F017-2DB7-42E6-9027-6A306C324A25}"/>
                </a:ext>
              </a:extLst>
            </p:cNvPr>
            <p:cNvGrpSpPr/>
            <p:nvPr userDrawn="1"/>
          </p:nvGrpSpPr>
          <p:grpSpPr>
            <a:xfrm>
              <a:off x="432098" y="8308278"/>
              <a:ext cx="1834775" cy="289319"/>
              <a:chOff x="377327" y="2904565"/>
              <a:chExt cx="2963520" cy="245035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3F8DC8E-70D5-4AE6-AE69-0CEF527584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90CFF02-1C86-46F8-AC0B-7E419DE320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03F53A31-7FAA-40BE-8261-EB3678F11A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4B79C4F-5B96-4F8A-8131-692F36520774}"/>
                </a:ext>
              </a:extLst>
            </p:cNvPr>
            <p:cNvGrpSpPr/>
            <p:nvPr userDrawn="1"/>
          </p:nvGrpSpPr>
          <p:grpSpPr>
            <a:xfrm>
              <a:off x="429202" y="8766446"/>
              <a:ext cx="1834775" cy="289319"/>
              <a:chOff x="377327" y="2904565"/>
              <a:chExt cx="2963520" cy="245035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47EB459-2871-43E0-B302-9129C3D1C6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C21BF043-AA7B-4AAE-B251-43DCD66605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DEA2D05-66B1-4204-BEA6-9F22492A9B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25B86C6-6490-4198-86D2-735E60997C76}"/>
              </a:ext>
            </a:extLst>
          </p:cNvPr>
          <p:cNvGrpSpPr/>
          <p:nvPr userDrawn="1"/>
        </p:nvGrpSpPr>
        <p:grpSpPr>
          <a:xfrm>
            <a:off x="4587771" y="6098666"/>
            <a:ext cx="1838555" cy="2954227"/>
            <a:chOff x="429202" y="6101538"/>
            <a:chExt cx="1838555" cy="2954227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BD8D42E-7ECC-463E-89DA-916DA3628462}"/>
                </a:ext>
              </a:extLst>
            </p:cNvPr>
            <p:cNvGrpSpPr/>
            <p:nvPr userDrawn="1"/>
          </p:nvGrpSpPr>
          <p:grpSpPr>
            <a:xfrm>
              <a:off x="431534" y="6101538"/>
              <a:ext cx="1834775" cy="289319"/>
              <a:chOff x="377327" y="2904565"/>
              <a:chExt cx="2963520" cy="245035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CA6B2F4-DCAF-442C-9A49-30A491D08A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90D1EE8A-4E21-461E-ACE6-833BE8195C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CC3DA73-D140-403F-83A4-7BD23428BB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4BB86D9-EEDB-4577-96B8-F20A0E190405}"/>
                </a:ext>
              </a:extLst>
            </p:cNvPr>
            <p:cNvGrpSpPr/>
            <p:nvPr userDrawn="1"/>
          </p:nvGrpSpPr>
          <p:grpSpPr>
            <a:xfrm>
              <a:off x="432982" y="6538681"/>
              <a:ext cx="1834775" cy="289319"/>
              <a:chOff x="377327" y="2904565"/>
              <a:chExt cx="2963520" cy="245035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597C878E-C39A-41F9-9D2D-A4DEEDE612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6CA0A9BB-0FEE-4C20-9C88-3E9E1A71F6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258DBAF-2A78-41AA-9FEA-B1977927D6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B4604DE-F2A9-476D-81EB-9FAA39FE701D}"/>
                </a:ext>
              </a:extLst>
            </p:cNvPr>
            <p:cNvGrpSpPr/>
            <p:nvPr userDrawn="1"/>
          </p:nvGrpSpPr>
          <p:grpSpPr>
            <a:xfrm>
              <a:off x="430086" y="6996849"/>
              <a:ext cx="1834775" cy="289319"/>
              <a:chOff x="377327" y="2904565"/>
              <a:chExt cx="2963520" cy="245035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1FC3CCE-DC6D-44A3-89B4-ACAA2E0839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C72EFA7-AC52-4053-BE63-B9BEB34ABE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60F26EFE-B458-4E5D-9DA3-02B9343A00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A49B9AC2-5F9B-4404-82F1-C2FA183327BE}"/>
                </a:ext>
              </a:extLst>
            </p:cNvPr>
            <p:cNvGrpSpPr/>
            <p:nvPr userDrawn="1"/>
          </p:nvGrpSpPr>
          <p:grpSpPr>
            <a:xfrm>
              <a:off x="431534" y="7433992"/>
              <a:ext cx="1834775" cy="289319"/>
              <a:chOff x="377327" y="2904565"/>
              <a:chExt cx="2963520" cy="245035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94FF15E2-2ADE-4C51-B2B6-7A3768620D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BDE07BF3-961B-40BF-9738-4D6DB59C9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C4B2D0F-8F11-4CCE-A34B-D0A457D8B5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6B00478-B6E0-4AEE-95F5-B3889BD966B5}"/>
                </a:ext>
              </a:extLst>
            </p:cNvPr>
            <p:cNvGrpSpPr/>
            <p:nvPr userDrawn="1"/>
          </p:nvGrpSpPr>
          <p:grpSpPr>
            <a:xfrm>
              <a:off x="430650" y="7871135"/>
              <a:ext cx="1834775" cy="289319"/>
              <a:chOff x="377327" y="2904565"/>
              <a:chExt cx="2963520" cy="245035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4548558B-476B-4C73-A0E4-15E135AA2E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569D917-600F-45D6-AEAD-3F919BFB8C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746902C-B63D-48EC-99CB-86DABC6B81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479AA92-00A1-43E8-9A2E-36DDBE12E351}"/>
                </a:ext>
              </a:extLst>
            </p:cNvPr>
            <p:cNvGrpSpPr/>
            <p:nvPr userDrawn="1"/>
          </p:nvGrpSpPr>
          <p:grpSpPr>
            <a:xfrm>
              <a:off x="432098" y="8308278"/>
              <a:ext cx="1834775" cy="289319"/>
              <a:chOff x="377327" y="2904565"/>
              <a:chExt cx="2963520" cy="245035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1E658F6-2FC5-409C-82F8-1DFEA07E73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F96AA2B-1A82-4622-A7D4-A4CD3658C8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45FA40F-2189-4AE5-9AE0-00B600B807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FA3D6A9-FCC4-475F-9947-34C30D40B4E3}"/>
                </a:ext>
              </a:extLst>
            </p:cNvPr>
            <p:cNvGrpSpPr/>
            <p:nvPr userDrawn="1"/>
          </p:nvGrpSpPr>
          <p:grpSpPr>
            <a:xfrm>
              <a:off x="429202" y="8766446"/>
              <a:ext cx="1834775" cy="289319"/>
              <a:chOff x="377327" y="2904565"/>
              <a:chExt cx="2963520" cy="245035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24C00A2-3BBA-4725-84AB-D6FBC25FC1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2904565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CB4463B-1E40-431A-8301-B3F9D80BD9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021107"/>
                <a:ext cx="2963520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C383D70-FBE6-4A86-B825-4A1156737B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77327" y="3149600"/>
                <a:ext cx="29635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208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29CF895-C11C-457F-9E66-67DFF27145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2BD5A5B-BF89-4B81-9C3F-3090463BF9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D131E48-E25C-4D52-B245-AC9447A34D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171A3F-B607-4F30-8639-E0E302E43C29}"/>
              </a:ext>
            </a:extLst>
          </p:cNvPr>
          <p:cNvGrpSpPr/>
          <p:nvPr userDrawn="1"/>
        </p:nvGrpSpPr>
        <p:grpSpPr>
          <a:xfrm>
            <a:off x="775331" y="1899918"/>
            <a:ext cx="2131913" cy="2624263"/>
            <a:chOff x="1677429" y="2006902"/>
            <a:chExt cx="2131913" cy="26242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FAECC6-3172-4D33-B572-CE97412AC77E}"/>
                </a:ext>
              </a:extLst>
            </p:cNvPr>
            <p:cNvSpPr/>
            <p:nvPr/>
          </p:nvSpPr>
          <p:spPr>
            <a:xfrm rot="20973007">
              <a:off x="1677429" y="2006902"/>
              <a:ext cx="2131913" cy="26242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17BA5A-3DAB-4E86-AB98-C5CBFD166554}"/>
                </a:ext>
              </a:extLst>
            </p:cNvPr>
            <p:cNvSpPr/>
            <p:nvPr/>
          </p:nvSpPr>
          <p:spPr>
            <a:xfrm rot="20973007">
              <a:off x="1818018" y="2340379"/>
              <a:ext cx="1850733" cy="2149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1C3C1C3-334F-4A1A-8A5B-B7AD6B0A3ACD}"/>
              </a:ext>
            </a:extLst>
          </p:cNvPr>
          <p:cNvGrpSpPr/>
          <p:nvPr userDrawn="1"/>
        </p:nvGrpSpPr>
        <p:grpSpPr>
          <a:xfrm rot="789409">
            <a:off x="3575554" y="1885240"/>
            <a:ext cx="2131913" cy="2624263"/>
            <a:chOff x="1677429" y="2006902"/>
            <a:chExt cx="2131913" cy="26242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EAD97F-BF7B-45E0-922E-34360BCF4752}"/>
                </a:ext>
              </a:extLst>
            </p:cNvPr>
            <p:cNvSpPr/>
            <p:nvPr/>
          </p:nvSpPr>
          <p:spPr>
            <a:xfrm rot="20973007">
              <a:off x="1677429" y="2006902"/>
              <a:ext cx="2131913" cy="26242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2377157-7AE9-40BC-897C-5261AB30A7CC}"/>
                </a:ext>
              </a:extLst>
            </p:cNvPr>
            <p:cNvSpPr/>
            <p:nvPr/>
          </p:nvSpPr>
          <p:spPr>
            <a:xfrm rot="20973007">
              <a:off x="1818018" y="2340379"/>
              <a:ext cx="1850733" cy="2149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FF5A1D-C0A5-4F7E-B38E-F2AC04C230DA}"/>
              </a:ext>
            </a:extLst>
          </p:cNvPr>
          <p:cNvGrpSpPr/>
          <p:nvPr userDrawn="1"/>
        </p:nvGrpSpPr>
        <p:grpSpPr>
          <a:xfrm rot="763750">
            <a:off x="1049039" y="4229022"/>
            <a:ext cx="2131913" cy="2624263"/>
            <a:chOff x="1677429" y="2006902"/>
            <a:chExt cx="2131913" cy="262426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1CB4E5-2914-405F-BB29-529627F4A81A}"/>
                </a:ext>
              </a:extLst>
            </p:cNvPr>
            <p:cNvSpPr/>
            <p:nvPr/>
          </p:nvSpPr>
          <p:spPr>
            <a:xfrm rot="20973007">
              <a:off x="1677429" y="2006902"/>
              <a:ext cx="2131913" cy="26242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62B9BA-7A96-49C1-BD06-5B36452385D9}"/>
                </a:ext>
              </a:extLst>
            </p:cNvPr>
            <p:cNvSpPr/>
            <p:nvPr/>
          </p:nvSpPr>
          <p:spPr>
            <a:xfrm rot="20973007">
              <a:off x="1818018" y="2340379"/>
              <a:ext cx="1850733" cy="2149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DCCE45A-3288-4B3F-AE43-1399F49EFA38}"/>
              </a:ext>
            </a:extLst>
          </p:cNvPr>
          <p:cNvGrpSpPr/>
          <p:nvPr userDrawn="1"/>
        </p:nvGrpSpPr>
        <p:grpSpPr>
          <a:xfrm rot="194412">
            <a:off x="3501460" y="4173272"/>
            <a:ext cx="2131913" cy="2624263"/>
            <a:chOff x="1677429" y="2006902"/>
            <a:chExt cx="2131913" cy="262426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97CE43C-67F2-4FF9-8213-6057AE54B858}"/>
                </a:ext>
              </a:extLst>
            </p:cNvPr>
            <p:cNvSpPr/>
            <p:nvPr/>
          </p:nvSpPr>
          <p:spPr>
            <a:xfrm rot="20973007">
              <a:off x="1677429" y="2006902"/>
              <a:ext cx="2131913" cy="26242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C676ADD-1BBE-4E02-8D9B-413D9C1846E0}"/>
                </a:ext>
              </a:extLst>
            </p:cNvPr>
            <p:cNvSpPr/>
            <p:nvPr/>
          </p:nvSpPr>
          <p:spPr>
            <a:xfrm rot="20973007">
              <a:off x="1818018" y="2340379"/>
              <a:ext cx="1850733" cy="2149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A76006-891D-4FED-AF10-B4AF59C2B8B2}"/>
              </a:ext>
            </a:extLst>
          </p:cNvPr>
          <p:cNvGrpSpPr/>
          <p:nvPr userDrawn="1"/>
        </p:nvGrpSpPr>
        <p:grpSpPr>
          <a:xfrm rot="903192">
            <a:off x="3800359" y="6470906"/>
            <a:ext cx="2131913" cy="2624263"/>
            <a:chOff x="1677429" y="2006902"/>
            <a:chExt cx="2131913" cy="262426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7F64184-BCFA-4F20-8FB8-852371FB4645}"/>
                </a:ext>
              </a:extLst>
            </p:cNvPr>
            <p:cNvSpPr/>
            <p:nvPr/>
          </p:nvSpPr>
          <p:spPr>
            <a:xfrm rot="20973007">
              <a:off x="1677429" y="2006902"/>
              <a:ext cx="2131913" cy="26242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F3B597-30A3-4134-9D03-D1C0BFF4E2FF}"/>
                </a:ext>
              </a:extLst>
            </p:cNvPr>
            <p:cNvSpPr/>
            <p:nvPr/>
          </p:nvSpPr>
          <p:spPr>
            <a:xfrm rot="20973007">
              <a:off x="1818018" y="2340379"/>
              <a:ext cx="1850733" cy="2149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170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C5EDB73E-86B9-4231-BBA6-421526355F5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4672470"/>
              </p:ext>
            </p:extLst>
          </p:nvPr>
        </p:nvGraphicFramePr>
        <p:xfrm>
          <a:off x="322029" y="2132374"/>
          <a:ext cx="6213942" cy="434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314">
                  <a:extLst>
                    <a:ext uri="{9D8B030D-6E8A-4147-A177-3AD203B41FA5}">
                      <a16:colId xmlns:a16="http://schemas.microsoft.com/office/drawing/2014/main" val="2127640959"/>
                    </a:ext>
                  </a:extLst>
                </a:gridCol>
                <a:gridCol w="2071314">
                  <a:extLst>
                    <a:ext uri="{9D8B030D-6E8A-4147-A177-3AD203B41FA5}">
                      <a16:colId xmlns:a16="http://schemas.microsoft.com/office/drawing/2014/main" val="3953442009"/>
                    </a:ext>
                  </a:extLst>
                </a:gridCol>
                <a:gridCol w="2071314">
                  <a:extLst>
                    <a:ext uri="{9D8B030D-6E8A-4147-A177-3AD203B41FA5}">
                      <a16:colId xmlns:a16="http://schemas.microsoft.com/office/drawing/2014/main" val="1805376899"/>
                    </a:ext>
                  </a:extLst>
                </a:gridCol>
              </a:tblGrid>
              <a:tr h="43433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62208"/>
                  </a:ext>
                </a:extLst>
              </a:tr>
            </a:tbl>
          </a:graphicData>
        </a:graphic>
      </p:graphicFrame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F080D7AC-04FD-49E6-8B1B-CBEEF54723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22263" y="7300913"/>
            <a:ext cx="6213475" cy="2098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4D783F-45AE-4622-A78D-F2926146FD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4238" y="1679575"/>
            <a:ext cx="892175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7951578A-6BDA-42C7-9D64-3055F89440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2912" y="1675174"/>
            <a:ext cx="892175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198F470-24E7-4EDB-A9E8-61314B9ADA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7799" y="1675174"/>
            <a:ext cx="892175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DD90E83-81BC-4CEC-B93B-E3F3811066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2057" y="224282"/>
            <a:ext cx="1573576" cy="1454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5AE3BB-AEB6-452E-ABF1-5C53419FD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153" y="237893"/>
            <a:ext cx="2608262" cy="46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203C0AF-70B4-4FC8-A003-EB58076CA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4" y="808362"/>
            <a:ext cx="4422748" cy="528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3957A-78D7-4C81-8BDD-6968726F6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184" y="1422836"/>
            <a:ext cx="4422748" cy="58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Direction: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BC25B1-AFF1-4D30-8CA0-641C6E04ACC6}"/>
              </a:ext>
            </a:extLst>
          </p:cNvPr>
          <p:cNvCxnSpPr/>
          <p:nvPr userDrawn="1"/>
        </p:nvCxnSpPr>
        <p:spPr>
          <a:xfrm>
            <a:off x="541752" y="3695176"/>
            <a:ext cx="57744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B57EDE-8878-4E30-BA96-AFA501951008}"/>
              </a:ext>
            </a:extLst>
          </p:cNvPr>
          <p:cNvCxnSpPr/>
          <p:nvPr userDrawn="1"/>
        </p:nvCxnSpPr>
        <p:spPr>
          <a:xfrm>
            <a:off x="3428999" y="3695180"/>
            <a:ext cx="0" cy="5223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DEA159-57C3-41F5-9834-4CB29BAFAF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6184" y="8199467"/>
            <a:ext cx="1485900" cy="128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5B9893E-8B97-48CD-9202-51FD3D238F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5915" y="8199467"/>
            <a:ext cx="1485900" cy="128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EF60C89-51C8-404B-B627-30CA343F84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339" y="3186114"/>
            <a:ext cx="2804763" cy="431799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55B32A7-0FC9-4238-BE81-44D538A6BA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1486" y="3180674"/>
            <a:ext cx="2804763" cy="431799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  <a:lvl2pPr>
              <a:buFont typeface="Arial" panose="020B0604020202020204" pitchFamily="34" charset="0"/>
              <a:buNone/>
              <a:defRPr/>
            </a:lvl2pPr>
            <a:lvl3pPr>
              <a:buFont typeface="Arial" panose="020B0604020202020204" pitchFamily="34" charset="0"/>
              <a:buNone/>
              <a:defRPr/>
            </a:lvl3pPr>
            <a:lvl4pPr>
              <a:buFont typeface="Arial" panose="020B0604020202020204" pitchFamily="34" charset="0"/>
              <a:buNone/>
              <a:defRPr/>
            </a:lvl4pPr>
            <a:lvl5pPr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7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81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70" r:id="rId3"/>
    <p:sldLayoutId id="2147483673" r:id="rId4"/>
    <p:sldLayoutId id="2147483671" r:id="rId5"/>
    <p:sldLayoutId id="2147483672" r:id="rId6"/>
    <p:sldLayoutId id="2147483652" r:id="rId7"/>
    <p:sldLayoutId id="2147483661" r:id="rId8"/>
    <p:sldLayoutId id="2147483662" r:id="rId9"/>
    <p:sldLayoutId id="2147483669" r:id="rId10"/>
    <p:sldLayoutId id="2147483676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4" r:id="rId17"/>
    <p:sldLayoutId id="2147483675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txStyles>
    <p:titleStyle>
      <a:lvl1pPr algn="l" defTabSz="68574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6" indent="-171436" algn="l" defTabSz="68574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6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78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49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21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92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64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35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06" indent="-171436" algn="l" defTabSz="6857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2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3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4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86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56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28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98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70" algn="l" defTabSz="68574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englishfun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576820" y="700945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7" y="1015802"/>
            <a:ext cx="4372098" cy="528657"/>
          </a:xfrm>
        </p:spPr>
        <p:txBody>
          <a:bodyPr/>
          <a:lstStyle/>
          <a:p>
            <a:r>
              <a:rPr lang="en-US" sz="4800" b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o" pitchFamily="2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329982" y="846371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711142" y="917347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the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7745-EEC8-4585-9B13-472647BFB375}"/>
              </a:ext>
            </a:extLst>
          </p:cNvPr>
          <p:cNvSpPr txBox="1"/>
          <p:nvPr/>
        </p:nvSpPr>
        <p:spPr>
          <a:xfrm>
            <a:off x="333301" y="8794848"/>
            <a:ext cx="6011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dog was on                           sofa.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2984745" y="8923515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2169388" y="8450104"/>
            <a:ext cx="2663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BooRush" panose="02000500000000000000" pitchFamily="2" charset="0"/>
              </a:rPr>
              <a:t>Write the word in a sentence.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6065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the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Connect the letters.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Clip Art - ClipArt Best - ClipArt Best">
            <a:extLst>
              <a:ext uri="{FF2B5EF4-FFF2-40B4-BE49-F238E27FC236}">
                <a16:creationId xmlns:a16="http://schemas.microsoft.com/office/drawing/2014/main" id="{D959A55A-B7CC-4DDC-B8E3-2D58F19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0" y="4204083"/>
            <a:ext cx="339565" cy="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9A150B-0495-4E47-BF0C-104E559C95A5}"/>
              </a:ext>
            </a:extLst>
          </p:cNvPr>
          <p:cNvSpPr txBox="1"/>
          <p:nvPr/>
        </p:nvSpPr>
        <p:spPr>
          <a:xfrm>
            <a:off x="2440349" y="2571446"/>
            <a:ext cx="1901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the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762719" y="2754478"/>
            <a:ext cx="1648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  <a:prstDash val="sysDot"/>
                </a:ln>
                <a:latin typeface="Dotline" panose="00000300000000000000" pitchFamily="2" charset="0"/>
              </a:rPr>
              <a:t>the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E777844-B5D7-4D38-A0D9-ABB2F092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00443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5" name="Decagon 4">
            <a:extLst>
              <a:ext uri="{FF2B5EF4-FFF2-40B4-BE49-F238E27FC236}">
                <a16:creationId xmlns:a16="http://schemas.microsoft.com/office/drawing/2014/main" id="{5026CAD8-4789-4846-A117-0093569D3FA8}"/>
              </a:ext>
            </a:extLst>
          </p:cNvPr>
          <p:cNvSpPr/>
          <p:nvPr/>
        </p:nvSpPr>
        <p:spPr>
          <a:xfrm>
            <a:off x="3699925" y="471843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ecagon 43">
            <a:extLst>
              <a:ext uri="{FF2B5EF4-FFF2-40B4-BE49-F238E27FC236}">
                <a16:creationId xmlns:a16="http://schemas.microsoft.com/office/drawing/2014/main" id="{23EDDC07-326A-4130-8BC3-3D635E0F8B63}"/>
              </a:ext>
            </a:extLst>
          </p:cNvPr>
          <p:cNvSpPr/>
          <p:nvPr/>
        </p:nvSpPr>
        <p:spPr>
          <a:xfrm>
            <a:off x="3699925" y="549046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8AAC3E61-531E-47DE-B7C5-E7DC1CF3D558}"/>
              </a:ext>
            </a:extLst>
          </p:cNvPr>
          <p:cNvSpPr/>
          <p:nvPr/>
        </p:nvSpPr>
        <p:spPr>
          <a:xfrm>
            <a:off x="582806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8326B139-41A3-4AB0-8A90-0A3FDC6F37F3}"/>
              </a:ext>
            </a:extLst>
          </p:cNvPr>
          <p:cNvSpPr/>
          <p:nvPr/>
        </p:nvSpPr>
        <p:spPr>
          <a:xfrm>
            <a:off x="582806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ecagon 48">
            <a:extLst>
              <a:ext uri="{FF2B5EF4-FFF2-40B4-BE49-F238E27FC236}">
                <a16:creationId xmlns:a16="http://schemas.microsoft.com/office/drawing/2014/main" id="{E80B8681-31BA-4FC4-8E8D-182467B33088}"/>
              </a:ext>
            </a:extLst>
          </p:cNvPr>
          <p:cNvSpPr/>
          <p:nvPr/>
        </p:nvSpPr>
        <p:spPr>
          <a:xfrm>
            <a:off x="476271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ecagon 50">
            <a:extLst>
              <a:ext uri="{FF2B5EF4-FFF2-40B4-BE49-F238E27FC236}">
                <a16:creationId xmlns:a16="http://schemas.microsoft.com/office/drawing/2014/main" id="{251DFF2A-5FA4-4C79-98B6-511453DA18A6}"/>
              </a:ext>
            </a:extLst>
          </p:cNvPr>
          <p:cNvSpPr/>
          <p:nvPr/>
        </p:nvSpPr>
        <p:spPr>
          <a:xfrm>
            <a:off x="476271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4497-3FB7-44B8-825D-52BC41B74011}"/>
              </a:ext>
            </a:extLst>
          </p:cNvPr>
          <p:cNvSpPr txBox="1"/>
          <p:nvPr/>
        </p:nvSpPr>
        <p:spPr>
          <a:xfrm>
            <a:off x="3699549" y="4707817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>
            <a:off x="3694829" y="5466220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BD9E81-2E3A-4342-AC01-A2D0F00D5B7C}"/>
              </a:ext>
            </a:extLst>
          </p:cNvPr>
          <p:cNvSpPr txBox="1"/>
          <p:nvPr/>
        </p:nvSpPr>
        <p:spPr>
          <a:xfrm>
            <a:off x="4765259" y="5487784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CDC20-E25A-439B-B3ED-E00B5E1F8E25}"/>
              </a:ext>
            </a:extLst>
          </p:cNvPr>
          <p:cNvSpPr txBox="1"/>
          <p:nvPr/>
        </p:nvSpPr>
        <p:spPr>
          <a:xfrm>
            <a:off x="5825513" y="5460010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CBEE8C-355D-40ED-B31C-7560EFA44A4E}"/>
              </a:ext>
            </a:extLst>
          </p:cNvPr>
          <p:cNvSpPr txBox="1"/>
          <p:nvPr/>
        </p:nvSpPr>
        <p:spPr>
          <a:xfrm>
            <a:off x="4765259" y="4675746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4CE3D8-B5BE-4621-9B93-3CA6F6315A47}"/>
              </a:ext>
            </a:extLst>
          </p:cNvPr>
          <p:cNvSpPr txBox="1"/>
          <p:nvPr/>
        </p:nvSpPr>
        <p:spPr>
          <a:xfrm>
            <a:off x="5825513" y="4676802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587295" y="2923858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2E261D-0128-4398-B94E-B2A1586CCB43}"/>
              </a:ext>
            </a:extLst>
          </p:cNvPr>
          <p:cNvSpPr txBox="1"/>
          <p:nvPr/>
        </p:nvSpPr>
        <p:spPr>
          <a:xfrm>
            <a:off x="118109" y="6994344"/>
            <a:ext cx="204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/>
                <a:cs typeface="Kartika" panose="020B0502040204020203" pitchFamily="18" charset="0"/>
              </a:rPr>
              <a:t>th</a:t>
            </a:r>
            <a:r>
              <a:rPr lang="en-US" sz="7200" dirty="0">
                <a:latin typeface="KG Primary Dots" panose="02000506000000020003"/>
                <a:cs typeface="Kartika" panose="020B0502040204020203" pitchFamily="18" charset="0"/>
              </a:rPr>
              <a:t>e</a:t>
            </a:r>
            <a:endParaRPr lang="en-US" sz="96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5D3C-392A-45C5-935A-8269DE9073CB}"/>
              </a:ext>
            </a:extLst>
          </p:cNvPr>
          <p:cNvSpPr/>
          <p:nvPr/>
        </p:nvSpPr>
        <p:spPr>
          <a:xfrm>
            <a:off x="333301" y="7089851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D6C9BC-DABC-42BE-B257-C482189885E2}"/>
              </a:ext>
            </a:extLst>
          </p:cNvPr>
          <p:cNvSpPr/>
          <p:nvPr/>
        </p:nvSpPr>
        <p:spPr>
          <a:xfrm>
            <a:off x="836650" y="7090432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F31B87-2683-41DC-B772-0042D5C27447}"/>
              </a:ext>
            </a:extLst>
          </p:cNvPr>
          <p:cNvSpPr/>
          <p:nvPr/>
        </p:nvSpPr>
        <p:spPr>
          <a:xfrm>
            <a:off x="1339743" y="7466125"/>
            <a:ext cx="503093" cy="53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E17E9-14E9-4E03-B397-9769E6F1D39C}"/>
              </a:ext>
            </a:extLst>
          </p:cNvPr>
          <p:cNvSpPr txBox="1"/>
          <p:nvPr/>
        </p:nvSpPr>
        <p:spPr>
          <a:xfrm>
            <a:off x="2537381" y="7011967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E1E3D5-AA41-442F-8E4C-AC0D34B18D8E}"/>
              </a:ext>
            </a:extLst>
          </p:cNvPr>
          <p:cNvSpPr/>
          <p:nvPr/>
        </p:nvSpPr>
        <p:spPr>
          <a:xfrm>
            <a:off x="2576155" y="7120996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74F4E5-59C4-4AB7-A733-85C717DCCB1E}"/>
              </a:ext>
            </a:extLst>
          </p:cNvPr>
          <p:cNvSpPr/>
          <p:nvPr/>
        </p:nvSpPr>
        <p:spPr>
          <a:xfrm>
            <a:off x="3079504" y="7121577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611AFC-D771-42E0-B9D1-2703B6106CAA}"/>
              </a:ext>
            </a:extLst>
          </p:cNvPr>
          <p:cNvSpPr/>
          <p:nvPr/>
        </p:nvSpPr>
        <p:spPr>
          <a:xfrm>
            <a:off x="3582935" y="7504834"/>
            <a:ext cx="503093" cy="53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C951D7-255C-4625-B428-468FF75B186E}"/>
              </a:ext>
            </a:extLst>
          </p:cNvPr>
          <p:cNvSpPr/>
          <p:nvPr/>
        </p:nvSpPr>
        <p:spPr>
          <a:xfrm>
            <a:off x="4934313" y="7127789"/>
            <a:ext cx="503093" cy="9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B6148F-DB80-4216-AAD0-992D3A64AA96}"/>
              </a:ext>
            </a:extLst>
          </p:cNvPr>
          <p:cNvSpPr/>
          <p:nvPr/>
        </p:nvSpPr>
        <p:spPr>
          <a:xfrm>
            <a:off x="5437662" y="7127789"/>
            <a:ext cx="503093" cy="91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785C14-1274-49F1-8D98-6DB755B780E0}"/>
              </a:ext>
            </a:extLst>
          </p:cNvPr>
          <p:cNvSpPr/>
          <p:nvPr/>
        </p:nvSpPr>
        <p:spPr>
          <a:xfrm>
            <a:off x="5941093" y="7512969"/>
            <a:ext cx="503093" cy="53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C4DD6-3D1E-4ED4-A1AE-B1B4E22EB587}"/>
              </a:ext>
            </a:extLst>
          </p:cNvPr>
          <p:cNvSpPr txBox="1"/>
          <p:nvPr/>
        </p:nvSpPr>
        <p:spPr>
          <a:xfrm>
            <a:off x="5412582" y="7021332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44945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610923" y="7011141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7" y="1015802"/>
            <a:ext cx="4372098" cy="528657"/>
          </a:xfrm>
        </p:spPr>
        <p:txBody>
          <a:bodyPr/>
          <a:lstStyle/>
          <a:p>
            <a:r>
              <a:rPr lang="en-US" sz="4800" b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o" pitchFamily="2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329982" y="846371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711142" y="917347"/>
            <a:ext cx="962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now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7745-EEC8-4585-9B13-472647BFB375}"/>
              </a:ext>
            </a:extLst>
          </p:cNvPr>
          <p:cNvSpPr txBox="1"/>
          <p:nvPr/>
        </p:nvSpPr>
        <p:spPr>
          <a:xfrm>
            <a:off x="147556" y="8770035"/>
            <a:ext cx="664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want to go to the toilet						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4282637" y="8923864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2169388" y="8450104"/>
            <a:ext cx="2663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BooRush" panose="02000500000000000000" pitchFamily="2" charset="0"/>
              </a:rPr>
              <a:t>Write the word in a sentence.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123359" y="2565671"/>
            <a:ext cx="20485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now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Connect the letters.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Clip Art - ClipArt Best - ClipArt Best">
            <a:extLst>
              <a:ext uri="{FF2B5EF4-FFF2-40B4-BE49-F238E27FC236}">
                <a16:creationId xmlns:a16="http://schemas.microsoft.com/office/drawing/2014/main" id="{D959A55A-B7CC-4DDC-B8E3-2D58F19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0" y="4204083"/>
            <a:ext cx="339565" cy="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9A150B-0495-4E47-BF0C-104E559C95A5}"/>
              </a:ext>
            </a:extLst>
          </p:cNvPr>
          <p:cNvSpPr txBox="1"/>
          <p:nvPr/>
        </p:nvSpPr>
        <p:spPr>
          <a:xfrm>
            <a:off x="2090761" y="2562693"/>
            <a:ext cx="24876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now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87295" y="2754620"/>
            <a:ext cx="2109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  <a:prstDash val="sysDot"/>
                </a:ln>
                <a:latin typeface="Dotline" panose="00000300000000000000" pitchFamily="2" charset="0"/>
              </a:rPr>
              <a:t>now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E777844-B5D7-4D38-A0D9-ABB2F092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54177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5" name="Decagon 4">
            <a:extLst>
              <a:ext uri="{FF2B5EF4-FFF2-40B4-BE49-F238E27FC236}">
                <a16:creationId xmlns:a16="http://schemas.microsoft.com/office/drawing/2014/main" id="{5026CAD8-4789-4846-A117-0093569D3FA8}"/>
              </a:ext>
            </a:extLst>
          </p:cNvPr>
          <p:cNvSpPr/>
          <p:nvPr/>
        </p:nvSpPr>
        <p:spPr>
          <a:xfrm>
            <a:off x="3699925" y="471843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ecagon 43">
            <a:extLst>
              <a:ext uri="{FF2B5EF4-FFF2-40B4-BE49-F238E27FC236}">
                <a16:creationId xmlns:a16="http://schemas.microsoft.com/office/drawing/2014/main" id="{23EDDC07-326A-4130-8BC3-3D635E0F8B63}"/>
              </a:ext>
            </a:extLst>
          </p:cNvPr>
          <p:cNvSpPr/>
          <p:nvPr/>
        </p:nvSpPr>
        <p:spPr>
          <a:xfrm>
            <a:off x="3699925" y="549046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8AAC3E61-531E-47DE-B7C5-E7DC1CF3D558}"/>
              </a:ext>
            </a:extLst>
          </p:cNvPr>
          <p:cNvSpPr/>
          <p:nvPr/>
        </p:nvSpPr>
        <p:spPr>
          <a:xfrm>
            <a:off x="582806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8326B139-41A3-4AB0-8A90-0A3FDC6F37F3}"/>
              </a:ext>
            </a:extLst>
          </p:cNvPr>
          <p:cNvSpPr/>
          <p:nvPr/>
        </p:nvSpPr>
        <p:spPr>
          <a:xfrm>
            <a:off x="582806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ecagon 48">
            <a:extLst>
              <a:ext uri="{FF2B5EF4-FFF2-40B4-BE49-F238E27FC236}">
                <a16:creationId xmlns:a16="http://schemas.microsoft.com/office/drawing/2014/main" id="{E80B8681-31BA-4FC4-8E8D-182467B33088}"/>
              </a:ext>
            </a:extLst>
          </p:cNvPr>
          <p:cNvSpPr/>
          <p:nvPr/>
        </p:nvSpPr>
        <p:spPr>
          <a:xfrm>
            <a:off x="476271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ecagon 50">
            <a:extLst>
              <a:ext uri="{FF2B5EF4-FFF2-40B4-BE49-F238E27FC236}">
                <a16:creationId xmlns:a16="http://schemas.microsoft.com/office/drawing/2014/main" id="{251DFF2A-5FA4-4C79-98B6-511453DA18A6}"/>
              </a:ext>
            </a:extLst>
          </p:cNvPr>
          <p:cNvSpPr/>
          <p:nvPr/>
        </p:nvSpPr>
        <p:spPr>
          <a:xfrm>
            <a:off x="476271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4497-3FB7-44B8-825D-52BC41B74011}"/>
              </a:ext>
            </a:extLst>
          </p:cNvPr>
          <p:cNvSpPr txBox="1"/>
          <p:nvPr/>
        </p:nvSpPr>
        <p:spPr>
          <a:xfrm>
            <a:off x="3699549" y="4707817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BD9E81-2E3A-4342-AC01-A2D0F00D5B7C}"/>
              </a:ext>
            </a:extLst>
          </p:cNvPr>
          <p:cNvSpPr txBox="1"/>
          <p:nvPr/>
        </p:nvSpPr>
        <p:spPr>
          <a:xfrm>
            <a:off x="4765259" y="5487784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CDC20-E25A-439B-B3ED-E00B5E1F8E25}"/>
              </a:ext>
            </a:extLst>
          </p:cNvPr>
          <p:cNvSpPr txBox="1"/>
          <p:nvPr/>
        </p:nvSpPr>
        <p:spPr>
          <a:xfrm>
            <a:off x="5825513" y="5460010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</a:t>
            </a:r>
            <a:endParaRPr lang="en-US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CBEE8C-355D-40ED-B31C-7560EFA44A4E}"/>
              </a:ext>
            </a:extLst>
          </p:cNvPr>
          <p:cNvSpPr txBox="1"/>
          <p:nvPr/>
        </p:nvSpPr>
        <p:spPr>
          <a:xfrm>
            <a:off x="4765259" y="4675746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4CE3D8-B5BE-4621-9B93-3CA6F6315A47}"/>
              </a:ext>
            </a:extLst>
          </p:cNvPr>
          <p:cNvSpPr txBox="1"/>
          <p:nvPr/>
        </p:nvSpPr>
        <p:spPr>
          <a:xfrm>
            <a:off x="5825513" y="4676802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587295" y="2923858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2E261D-0128-4398-B94E-B2A1586CCB43}"/>
              </a:ext>
            </a:extLst>
          </p:cNvPr>
          <p:cNvSpPr txBox="1"/>
          <p:nvPr/>
        </p:nvSpPr>
        <p:spPr>
          <a:xfrm>
            <a:off x="147556" y="7055899"/>
            <a:ext cx="2044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Primary Dots" panose="02000506000000020003"/>
                <a:cs typeface="Kartika" panose="020B0502040204020203" pitchFamily="18" charset="0"/>
              </a:rPr>
              <a:t>now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5D3C-392A-45C5-935A-8269DE9073CB}"/>
              </a:ext>
            </a:extLst>
          </p:cNvPr>
          <p:cNvSpPr/>
          <p:nvPr/>
        </p:nvSpPr>
        <p:spPr>
          <a:xfrm>
            <a:off x="333301" y="7089851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D6C9BC-DABC-42BE-B257-C482189885E2}"/>
              </a:ext>
            </a:extLst>
          </p:cNvPr>
          <p:cNvSpPr/>
          <p:nvPr/>
        </p:nvSpPr>
        <p:spPr>
          <a:xfrm>
            <a:off x="836650" y="7090432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F31B87-2683-41DC-B772-0042D5C27447}"/>
              </a:ext>
            </a:extLst>
          </p:cNvPr>
          <p:cNvSpPr/>
          <p:nvPr/>
        </p:nvSpPr>
        <p:spPr>
          <a:xfrm>
            <a:off x="1339743" y="7098293"/>
            <a:ext cx="622709" cy="90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E17E9-14E9-4E03-B397-9769E6F1D39C}"/>
              </a:ext>
            </a:extLst>
          </p:cNvPr>
          <p:cNvSpPr txBox="1"/>
          <p:nvPr/>
        </p:nvSpPr>
        <p:spPr>
          <a:xfrm>
            <a:off x="2537381" y="7011967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E1E3D5-AA41-442F-8E4C-AC0D34B18D8E}"/>
              </a:ext>
            </a:extLst>
          </p:cNvPr>
          <p:cNvSpPr/>
          <p:nvPr/>
        </p:nvSpPr>
        <p:spPr>
          <a:xfrm>
            <a:off x="2576155" y="7120996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74F4E5-59C4-4AB7-A733-85C717DCCB1E}"/>
              </a:ext>
            </a:extLst>
          </p:cNvPr>
          <p:cNvSpPr/>
          <p:nvPr/>
        </p:nvSpPr>
        <p:spPr>
          <a:xfrm>
            <a:off x="3079504" y="7121577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611AFC-D771-42E0-B9D1-2703B6106CAA}"/>
              </a:ext>
            </a:extLst>
          </p:cNvPr>
          <p:cNvSpPr/>
          <p:nvPr/>
        </p:nvSpPr>
        <p:spPr>
          <a:xfrm>
            <a:off x="3582935" y="7115685"/>
            <a:ext cx="667178" cy="92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C951D7-255C-4625-B428-468FF75B186E}"/>
              </a:ext>
            </a:extLst>
          </p:cNvPr>
          <p:cNvSpPr/>
          <p:nvPr/>
        </p:nvSpPr>
        <p:spPr>
          <a:xfrm>
            <a:off x="4934313" y="7127789"/>
            <a:ext cx="503093" cy="9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B6148F-DB80-4216-AAD0-992D3A64AA96}"/>
              </a:ext>
            </a:extLst>
          </p:cNvPr>
          <p:cNvSpPr/>
          <p:nvPr/>
        </p:nvSpPr>
        <p:spPr>
          <a:xfrm>
            <a:off x="5437662" y="7127789"/>
            <a:ext cx="503093" cy="91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785C14-1274-49F1-8D98-6DB755B780E0}"/>
              </a:ext>
            </a:extLst>
          </p:cNvPr>
          <p:cNvSpPr/>
          <p:nvPr/>
        </p:nvSpPr>
        <p:spPr>
          <a:xfrm>
            <a:off x="5941093" y="7120996"/>
            <a:ext cx="682758" cy="928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C4DD6-3D1E-4ED4-A1AE-B1B4E22EB587}"/>
              </a:ext>
            </a:extLst>
          </p:cNvPr>
          <p:cNvSpPr txBox="1"/>
          <p:nvPr/>
        </p:nvSpPr>
        <p:spPr>
          <a:xfrm>
            <a:off x="5400326" y="698718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3296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45178" y="7039061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d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43" y="918068"/>
            <a:ext cx="4113161" cy="858755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75130" y="804984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17237" y="876211"/>
            <a:ext cx="758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did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535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did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and complete the words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27437" y="2558237"/>
            <a:ext cx="1762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Dotline" panose="00000300000000000000" pitchFamily="2" charset="0"/>
              </a:rPr>
              <a:t>did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58299" y="4795781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5D3EE-4229-4A63-93EF-06A02F90EB52}"/>
              </a:ext>
            </a:extLst>
          </p:cNvPr>
          <p:cNvGrpSpPr/>
          <p:nvPr/>
        </p:nvGrpSpPr>
        <p:grpSpPr>
          <a:xfrm>
            <a:off x="373328" y="7093769"/>
            <a:ext cx="1510467" cy="966642"/>
            <a:chOff x="372528" y="7075886"/>
            <a:chExt cx="1510467" cy="96664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F613485-5914-4EF0-A451-8D79A4C4CB77}"/>
                </a:ext>
              </a:extLst>
            </p:cNvPr>
            <p:cNvSpPr/>
            <p:nvPr/>
          </p:nvSpPr>
          <p:spPr>
            <a:xfrm>
              <a:off x="1379902" y="7075886"/>
              <a:ext cx="503093" cy="9652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7F80A9-AFB0-4BBD-8CE2-72C5D6D4C385}"/>
                </a:ext>
              </a:extLst>
            </p:cNvPr>
            <p:cNvSpPr/>
            <p:nvPr/>
          </p:nvSpPr>
          <p:spPr>
            <a:xfrm>
              <a:off x="372528" y="7075886"/>
              <a:ext cx="503093" cy="966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D8F238-CEAB-4F84-9BAC-3DD9A4E834A0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03ADD79-BF9C-4FAC-A5FD-4339C917C42E}"/>
              </a:ext>
            </a:extLst>
          </p:cNvPr>
          <p:cNvSpPr txBox="1"/>
          <p:nvPr/>
        </p:nvSpPr>
        <p:spPr>
          <a:xfrm>
            <a:off x="1348844" y="702823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d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CE92D71-0BA9-4F60-AA5E-4BBFA00A667D}"/>
              </a:ext>
            </a:extLst>
          </p:cNvPr>
          <p:cNvGrpSpPr/>
          <p:nvPr/>
        </p:nvGrpSpPr>
        <p:grpSpPr>
          <a:xfrm>
            <a:off x="2537284" y="7068644"/>
            <a:ext cx="1510467" cy="973197"/>
            <a:chOff x="372528" y="7231027"/>
            <a:chExt cx="1510467" cy="81150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5A2C0B3-FAD5-4780-B0E5-42D46721ADC6}"/>
                </a:ext>
              </a:extLst>
            </p:cNvPr>
            <p:cNvSpPr/>
            <p:nvPr/>
          </p:nvSpPr>
          <p:spPr>
            <a:xfrm>
              <a:off x="1379902" y="7231027"/>
              <a:ext cx="503093" cy="81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3547AD4-65FE-4924-95DE-0070AF348B22}"/>
                </a:ext>
              </a:extLst>
            </p:cNvPr>
            <p:cNvSpPr/>
            <p:nvPr/>
          </p:nvSpPr>
          <p:spPr>
            <a:xfrm>
              <a:off x="372528" y="7232408"/>
              <a:ext cx="503093" cy="81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8573F2-3C2D-403F-BC97-45CE2A9C9BE6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DFA0FA7-2B56-4430-AA0C-DA2476E07E1C}"/>
              </a:ext>
            </a:extLst>
          </p:cNvPr>
          <p:cNvSpPr txBox="1"/>
          <p:nvPr/>
        </p:nvSpPr>
        <p:spPr>
          <a:xfrm>
            <a:off x="2982826" y="7120293"/>
            <a:ext cx="58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>
                <a:latin typeface="KG Primary Dots" panose="02000506000000020003" pitchFamily="2" charset="0"/>
              </a:rPr>
              <a:t>i</a:t>
            </a:r>
            <a:endParaRPr lang="en-US" sz="7200" dirty="0">
              <a:latin typeface="KG Primary Dots" panose="02000506000000020003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EB6F5C6-5D97-4E21-9AF9-60026A0FB620}"/>
              </a:ext>
            </a:extLst>
          </p:cNvPr>
          <p:cNvSpPr txBox="1"/>
          <p:nvPr/>
        </p:nvSpPr>
        <p:spPr>
          <a:xfrm>
            <a:off x="3495050" y="7011234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d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483EBD-142A-471D-8B8E-8B9544CA4696}"/>
              </a:ext>
            </a:extLst>
          </p:cNvPr>
          <p:cNvGrpSpPr/>
          <p:nvPr/>
        </p:nvGrpSpPr>
        <p:grpSpPr>
          <a:xfrm>
            <a:off x="4906702" y="7061552"/>
            <a:ext cx="1510467" cy="982499"/>
            <a:chOff x="372528" y="7060029"/>
            <a:chExt cx="1510467" cy="982499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C67E5EE-4A6D-4678-998C-04095EC37A53}"/>
                </a:ext>
              </a:extLst>
            </p:cNvPr>
            <p:cNvSpPr/>
            <p:nvPr/>
          </p:nvSpPr>
          <p:spPr>
            <a:xfrm>
              <a:off x="1379902" y="7060029"/>
              <a:ext cx="503093" cy="9811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4C5661F-A539-4A2F-BCA8-51EA78A1C753}"/>
                </a:ext>
              </a:extLst>
            </p:cNvPr>
            <p:cNvSpPr/>
            <p:nvPr/>
          </p:nvSpPr>
          <p:spPr>
            <a:xfrm>
              <a:off x="372528" y="7067121"/>
              <a:ext cx="503093" cy="975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2780E5C-F012-4E1F-B90C-682AE11BA8C3}"/>
                </a:ext>
              </a:extLst>
            </p:cNvPr>
            <p:cNvSpPr/>
            <p:nvPr/>
          </p:nvSpPr>
          <p:spPr>
            <a:xfrm>
              <a:off x="876215" y="7418698"/>
              <a:ext cx="503093" cy="623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4841392" y="7021744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d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751BD8D-94B9-4566-A8F8-1CBCDAF77B52}"/>
              </a:ext>
            </a:extLst>
          </p:cNvPr>
          <p:cNvSpPr txBox="1"/>
          <p:nvPr/>
        </p:nvSpPr>
        <p:spPr>
          <a:xfrm>
            <a:off x="5361576" y="7128208"/>
            <a:ext cx="58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>
                <a:latin typeface="KG Primary Dots" panose="02000506000000020003" pitchFamily="2" charset="0"/>
              </a:rPr>
              <a:t>i</a:t>
            </a:r>
            <a:endParaRPr lang="en-US" sz="7200" dirty="0">
              <a:latin typeface="KG Primary Dots" panose="02000506000000020003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did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did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96029" y="483252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did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6636" y="5651078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90610" y="4762289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had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583" y="5268573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858" y="562327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ooRush" panose="02000500000000000000" pitchFamily="2" charset="0"/>
              </a:rPr>
              <a:t>h</a:t>
            </a:r>
            <a:r>
              <a:rPr lang="en-US" sz="2000" dirty="0">
                <a:latin typeface="BooRush" panose="02000500000000000000" pitchFamily="2" charset="0"/>
              </a:rPr>
              <a:t>ad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A1A61F-A675-43BC-9E61-2DB53C0F354C}"/>
              </a:ext>
            </a:extLst>
          </p:cNvPr>
          <p:cNvSpPr txBox="1"/>
          <p:nvPr/>
        </p:nvSpPr>
        <p:spPr>
          <a:xfrm>
            <a:off x="2269828" y="2532687"/>
            <a:ext cx="18838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did</a:t>
            </a:r>
          </a:p>
        </p:txBody>
      </p:sp>
      <p:graphicFrame>
        <p:nvGraphicFramePr>
          <p:cNvPr id="81" name="Table 4">
            <a:extLst>
              <a:ext uri="{FF2B5EF4-FFF2-40B4-BE49-F238E27FC236}">
                <a16:creationId xmlns:a16="http://schemas.microsoft.com/office/drawing/2014/main" id="{B56206AB-4161-443F-AD28-373E44066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77170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45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D7059CB7-87FE-48E7-B8D5-09C2E0B90F50}"/>
              </a:ext>
            </a:extLst>
          </p:cNvPr>
          <p:cNvSpPr txBox="1"/>
          <p:nvPr/>
        </p:nvSpPr>
        <p:spPr>
          <a:xfrm>
            <a:off x="3687401" y="7115492"/>
            <a:ext cx="518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AAA898E-CEBB-4FF2-961C-07F2438D30B3}"/>
              </a:ext>
            </a:extLst>
          </p:cNvPr>
          <p:cNvSpPr txBox="1"/>
          <p:nvPr/>
        </p:nvSpPr>
        <p:spPr>
          <a:xfrm>
            <a:off x="1487686" y="7188983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Dots" panose="02000506000000020003" pitchFamily="2" charset="0"/>
              </a:rPr>
              <a:t>e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C762C9C-978D-42D5-AEC5-4DEB7A9A52FD}"/>
              </a:ext>
            </a:extLst>
          </p:cNvPr>
          <p:cNvSpPr txBox="1"/>
          <p:nvPr/>
        </p:nvSpPr>
        <p:spPr>
          <a:xfrm>
            <a:off x="5625504" y="7188983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G Primary Dots" panose="02000506000000020003" pitchFamily="2" charset="0"/>
              </a:rPr>
              <a:t>k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141036" y="7052211"/>
            <a:ext cx="518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Dots" panose="02000506000000020003" pitchFamily="2" charset="0"/>
              </a:rPr>
              <a:t>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8" y="1001935"/>
            <a:ext cx="4026897" cy="528657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62196" y="872302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04303" y="943529"/>
            <a:ext cx="838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like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280268" y="2649618"/>
            <a:ext cx="14102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like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 again.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 in sight.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924660" y="2691565"/>
            <a:ext cx="1548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Dotline" panose="00000300000000000000" pitchFamily="2" charset="0"/>
              </a:rPr>
              <a:t>like</a:t>
            </a:r>
            <a:endParaRPr lang="en-US" sz="9600" dirty="0">
              <a:latin typeface="Dotline" panose="000003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49454" y="4756301"/>
            <a:ext cx="83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lake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8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from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2202" y="5144630"/>
            <a:ext cx="74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like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83708" y="4836383"/>
            <a:ext cx="75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lick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5370" y="5664010"/>
            <a:ext cx="780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like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89346" y="4749869"/>
            <a:ext cx="77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hear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259" y="5263803"/>
            <a:ext cx="71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542" y="5618778"/>
            <a:ext cx="71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from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127" y="5188380"/>
            <a:ext cx="73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like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F3F268-9EC5-492E-8892-279790776E1F}"/>
              </a:ext>
            </a:extLst>
          </p:cNvPr>
          <p:cNvSpPr txBox="1"/>
          <p:nvPr/>
        </p:nvSpPr>
        <p:spPr>
          <a:xfrm>
            <a:off x="676342" y="4526571"/>
            <a:ext cx="23807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Fill Me With Color" pitchFamily="2" charset="0"/>
              </a:rPr>
              <a:t>like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F613485-5914-4EF0-A451-8D79A4C4CB77}"/>
              </a:ext>
            </a:extLst>
          </p:cNvPr>
          <p:cNvSpPr/>
          <p:nvPr/>
        </p:nvSpPr>
        <p:spPr>
          <a:xfrm>
            <a:off x="243837" y="7105074"/>
            <a:ext cx="437550" cy="85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010A42-485F-42A6-99FB-C0DBD2064E05}"/>
              </a:ext>
            </a:extLst>
          </p:cNvPr>
          <p:cNvSpPr/>
          <p:nvPr/>
        </p:nvSpPr>
        <p:spPr>
          <a:xfrm>
            <a:off x="681387" y="7458973"/>
            <a:ext cx="437550" cy="50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45D149C-0D80-4CBF-A277-4E2732BAA46A}"/>
              </a:ext>
            </a:extLst>
          </p:cNvPr>
          <p:cNvSpPr/>
          <p:nvPr/>
        </p:nvSpPr>
        <p:spPr>
          <a:xfrm>
            <a:off x="1116274" y="7291566"/>
            <a:ext cx="437550" cy="667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001C67-C08F-4D19-A654-E0A2581D7457}"/>
              </a:ext>
            </a:extLst>
          </p:cNvPr>
          <p:cNvSpPr/>
          <p:nvPr/>
        </p:nvSpPr>
        <p:spPr>
          <a:xfrm>
            <a:off x="1554704" y="7458816"/>
            <a:ext cx="525233" cy="501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36FFF0-16A8-4645-80AC-FEC30C0D8318}"/>
              </a:ext>
            </a:extLst>
          </p:cNvPr>
          <p:cNvSpPr/>
          <p:nvPr/>
        </p:nvSpPr>
        <p:spPr>
          <a:xfrm>
            <a:off x="2452136" y="7105075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73F3BB-8601-4E42-AB61-1078CEDDBAF4}"/>
              </a:ext>
            </a:extLst>
          </p:cNvPr>
          <p:cNvSpPr/>
          <p:nvPr/>
        </p:nvSpPr>
        <p:spPr>
          <a:xfrm>
            <a:off x="2889686" y="7458973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0D96A06-B7A8-4D0D-B0AB-8E11F14FBE2D}"/>
              </a:ext>
            </a:extLst>
          </p:cNvPr>
          <p:cNvSpPr/>
          <p:nvPr/>
        </p:nvSpPr>
        <p:spPr>
          <a:xfrm>
            <a:off x="3324573" y="7458816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B4EAE18-3DEC-45F3-B6EF-6B29BAE9BD70}"/>
              </a:ext>
            </a:extLst>
          </p:cNvPr>
          <p:cNvSpPr/>
          <p:nvPr/>
        </p:nvSpPr>
        <p:spPr>
          <a:xfrm>
            <a:off x="3763029" y="7458816"/>
            <a:ext cx="663006" cy="492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064D59C-91E3-49AF-B60F-4DE6BE0BFDFE}"/>
              </a:ext>
            </a:extLst>
          </p:cNvPr>
          <p:cNvSpPr/>
          <p:nvPr/>
        </p:nvSpPr>
        <p:spPr>
          <a:xfrm>
            <a:off x="4794669" y="7108493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07B8F3F-C332-461E-8800-1B61E75928A8}"/>
              </a:ext>
            </a:extLst>
          </p:cNvPr>
          <p:cNvSpPr/>
          <p:nvPr/>
        </p:nvSpPr>
        <p:spPr>
          <a:xfrm>
            <a:off x="5232219" y="7462391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DE71BA5-7F40-419A-BF78-DCC5DAA8D71E}"/>
              </a:ext>
            </a:extLst>
          </p:cNvPr>
          <p:cNvSpPr/>
          <p:nvPr/>
        </p:nvSpPr>
        <p:spPr>
          <a:xfrm>
            <a:off x="5670018" y="7235258"/>
            <a:ext cx="437550" cy="722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B715386-406E-4668-A754-1F561EFD4F27}"/>
              </a:ext>
            </a:extLst>
          </p:cNvPr>
          <p:cNvSpPr/>
          <p:nvPr/>
        </p:nvSpPr>
        <p:spPr>
          <a:xfrm>
            <a:off x="6105536" y="7463314"/>
            <a:ext cx="611427" cy="496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E59F69-9401-443C-B188-C377280C4E4A}"/>
              </a:ext>
            </a:extLst>
          </p:cNvPr>
          <p:cNvSpPr txBox="1"/>
          <p:nvPr/>
        </p:nvSpPr>
        <p:spPr>
          <a:xfrm>
            <a:off x="1053147" y="7172350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G Primary Dots" panose="02000506000000020003" pitchFamily="2" charset="0"/>
              </a:rPr>
              <a:t>k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7DA3503-0695-4C4B-9FB0-13E1137F0816}"/>
              </a:ext>
            </a:extLst>
          </p:cNvPr>
          <p:cNvSpPr txBox="1"/>
          <p:nvPr/>
        </p:nvSpPr>
        <p:spPr>
          <a:xfrm>
            <a:off x="2902720" y="7188983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latin typeface="KG Primary Dots" panose="02000506000000020003" pitchFamily="2" charset="0"/>
              </a:rPr>
              <a:t>i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55296F7-0AAF-4107-AB9C-7D8CAAF2F396}"/>
              </a:ext>
            </a:extLst>
          </p:cNvPr>
          <p:cNvSpPr txBox="1"/>
          <p:nvPr/>
        </p:nvSpPr>
        <p:spPr>
          <a:xfrm>
            <a:off x="2382445" y="7099081"/>
            <a:ext cx="518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Primary Dots" panose="02000506000000020003" pitchFamily="2" charset="0"/>
              </a:rPr>
              <a:t>l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DE313A-9B2C-4BCA-B6FC-EE17E91AFDEB}"/>
              </a:ext>
            </a:extLst>
          </p:cNvPr>
          <p:cNvSpPr txBox="1"/>
          <p:nvPr/>
        </p:nvSpPr>
        <p:spPr>
          <a:xfrm>
            <a:off x="5258000" y="7193922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KG Primary Dots" panose="02000506000000020003" pitchFamily="2" charset="0"/>
              </a:rPr>
              <a:t>i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364C3C-81F1-4BBE-ABBB-31A8F43D370E}"/>
              </a:ext>
            </a:extLst>
          </p:cNvPr>
          <p:cNvSpPr txBox="1"/>
          <p:nvPr/>
        </p:nvSpPr>
        <p:spPr>
          <a:xfrm>
            <a:off x="6106617" y="7190521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G Primary Dots" panose="02000506000000020003" pitchFamily="2" charset="0"/>
              </a:rPr>
              <a:t>e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AA6E91-B13B-4F3C-9232-24F22F01E1F2}"/>
              </a:ext>
            </a:extLst>
          </p:cNvPr>
          <p:cNvSpPr txBox="1"/>
          <p:nvPr/>
        </p:nvSpPr>
        <p:spPr>
          <a:xfrm>
            <a:off x="2326227" y="2524154"/>
            <a:ext cx="2000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80474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610923" y="7011141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7" y="1015802"/>
            <a:ext cx="4372098" cy="528657"/>
          </a:xfrm>
        </p:spPr>
        <p:txBody>
          <a:bodyPr/>
          <a:lstStyle/>
          <a:p>
            <a:r>
              <a:rPr lang="en-US" sz="4800" b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o" pitchFamily="2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329982" y="846371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711142" y="917347"/>
            <a:ext cx="768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for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7745-EEC8-4585-9B13-472647BFB375}"/>
              </a:ext>
            </a:extLst>
          </p:cNvPr>
          <p:cNvSpPr txBox="1"/>
          <p:nvPr/>
        </p:nvSpPr>
        <p:spPr>
          <a:xfrm>
            <a:off x="147557" y="8770035"/>
            <a:ext cx="617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Is that 						me? 					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1854800" y="8898166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2169388" y="8450104"/>
            <a:ext cx="2649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BooRush" panose="02000500000000000000" pitchFamily="2" charset="0"/>
              </a:rPr>
              <a:t>Write the word in a sentence.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82457" y="2564455"/>
            <a:ext cx="14114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for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Connect the letters.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Clip Art - ClipArt Best - ClipArt Best">
            <a:extLst>
              <a:ext uri="{FF2B5EF4-FFF2-40B4-BE49-F238E27FC236}">
                <a16:creationId xmlns:a16="http://schemas.microsoft.com/office/drawing/2014/main" id="{D959A55A-B7CC-4DDC-B8E3-2D58F19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0" y="4204083"/>
            <a:ext cx="339565" cy="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9A150B-0495-4E47-BF0C-104E559C95A5}"/>
              </a:ext>
            </a:extLst>
          </p:cNvPr>
          <p:cNvSpPr txBox="1"/>
          <p:nvPr/>
        </p:nvSpPr>
        <p:spPr>
          <a:xfrm>
            <a:off x="2458127" y="2530980"/>
            <a:ext cx="1769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for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87295" y="2754620"/>
            <a:ext cx="1423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  <a:prstDash val="sysDot"/>
                </a:ln>
                <a:latin typeface="Dotline" panose="00000300000000000000" pitchFamily="2" charset="0"/>
              </a:rPr>
              <a:t>for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E777844-B5D7-4D38-A0D9-ABB2F092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6550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5" name="Decagon 4">
            <a:extLst>
              <a:ext uri="{FF2B5EF4-FFF2-40B4-BE49-F238E27FC236}">
                <a16:creationId xmlns:a16="http://schemas.microsoft.com/office/drawing/2014/main" id="{5026CAD8-4789-4846-A117-0093569D3FA8}"/>
              </a:ext>
            </a:extLst>
          </p:cNvPr>
          <p:cNvSpPr/>
          <p:nvPr/>
        </p:nvSpPr>
        <p:spPr>
          <a:xfrm>
            <a:off x="3699925" y="471843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ecagon 43">
            <a:extLst>
              <a:ext uri="{FF2B5EF4-FFF2-40B4-BE49-F238E27FC236}">
                <a16:creationId xmlns:a16="http://schemas.microsoft.com/office/drawing/2014/main" id="{23EDDC07-326A-4130-8BC3-3D635E0F8B63}"/>
              </a:ext>
            </a:extLst>
          </p:cNvPr>
          <p:cNvSpPr/>
          <p:nvPr/>
        </p:nvSpPr>
        <p:spPr>
          <a:xfrm>
            <a:off x="3699925" y="549046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8AAC3E61-531E-47DE-B7C5-E7DC1CF3D558}"/>
              </a:ext>
            </a:extLst>
          </p:cNvPr>
          <p:cNvSpPr/>
          <p:nvPr/>
        </p:nvSpPr>
        <p:spPr>
          <a:xfrm>
            <a:off x="582806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8326B139-41A3-4AB0-8A90-0A3FDC6F37F3}"/>
              </a:ext>
            </a:extLst>
          </p:cNvPr>
          <p:cNvSpPr/>
          <p:nvPr/>
        </p:nvSpPr>
        <p:spPr>
          <a:xfrm>
            <a:off x="582806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ecagon 48">
            <a:extLst>
              <a:ext uri="{FF2B5EF4-FFF2-40B4-BE49-F238E27FC236}">
                <a16:creationId xmlns:a16="http://schemas.microsoft.com/office/drawing/2014/main" id="{E80B8681-31BA-4FC4-8E8D-182467B33088}"/>
              </a:ext>
            </a:extLst>
          </p:cNvPr>
          <p:cNvSpPr/>
          <p:nvPr/>
        </p:nvSpPr>
        <p:spPr>
          <a:xfrm>
            <a:off x="476271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ecagon 50">
            <a:extLst>
              <a:ext uri="{FF2B5EF4-FFF2-40B4-BE49-F238E27FC236}">
                <a16:creationId xmlns:a16="http://schemas.microsoft.com/office/drawing/2014/main" id="{251DFF2A-5FA4-4C79-98B6-511453DA18A6}"/>
              </a:ext>
            </a:extLst>
          </p:cNvPr>
          <p:cNvSpPr/>
          <p:nvPr/>
        </p:nvSpPr>
        <p:spPr>
          <a:xfrm>
            <a:off x="476271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4497-3FB7-44B8-825D-52BC41B74011}"/>
              </a:ext>
            </a:extLst>
          </p:cNvPr>
          <p:cNvSpPr txBox="1"/>
          <p:nvPr/>
        </p:nvSpPr>
        <p:spPr>
          <a:xfrm>
            <a:off x="3699549" y="4707817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BD9E81-2E3A-4342-AC01-A2D0F00D5B7C}"/>
              </a:ext>
            </a:extLst>
          </p:cNvPr>
          <p:cNvSpPr txBox="1"/>
          <p:nvPr/>
        </p:nvSpPr>
        <p:spPr>
          <a:xfrm>
            <a:off x="4765259" y="5487784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CDC20-E25A-439B-B3ED-E00B5E1F8E25}"/>
              </a:ext>
            </a:extLst>
          </p:cNvPr>
          <p:cNvSpPr txBox="1"/>
          <p:nvPr/>
        </p:nvSpPr>
        <p:spPr>
          <a:xfrm>
            <a:off x="5825513" y="5460010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</a:t>
            </a:r>
            <a:endParaRPr lang="en-US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CBEE8C-355D-40ED-B31C-7560EFA44A4E}"/>
              </a:ext>
            </a:extLst>
          </p:cNvPr>
          <p:cNvSpPr txBox="1"/>
          <p:nvPr/>
        </p:nvSpPr>
        <p:spPr>
          <a:xfrm>
            <a:off x="4765259" y="4675746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4CE3D8-B5BE-4621-9B93-3CA6F6315A47}"/>
              </a:ext>
            </a:extLst>
          </p:cNvPr>
          <p:cNvSpPr txBox="1"/>
          <p:nvPr/>
        </p:nvSpPr>
        <p:spPr>
          <a:xfrm>
            <a:off x="5825513" y="4676802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587295" y="2923858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2E261D-0128-4398-B94E-B2A1586CCB43}"/>
              </a:ext>
            </a:extLst>
          </p:cNvPr>
          <p:cNvSpPr txBox="1"/>
          <p:nvPr/>
        </p:nvSpPr>
        <p:spPr>
          <a:xfrm>
            <a:off x="283836" y="7012928"/>
            <a:ext cx="61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KG Primary Dots" panose="02000506000000020003"/>
                <a:cs typeface="Kartika" panose="020B0502040204020203" pitchFamily="18" charset="0"/>
              </a:rPr>
              <a:t>f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5D3C-392A-45C5-935A-8269DE9073CB}"/>
              </a:ext>
            </a:extLst>
          </p:cNvPr>
          <p:cNvSpPr/>
          <p:nvPr/>
        </p:nvSpPr>
        <p:spPr>
          <a:xfrm>
            <a:off x="333301" y="7089851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D6C9BC-DABC-42BE-B257-C482189885E2}"/>
              </a:ext>
            </a:extLst>
          </p:cNvPr>
          <p:cNvSpPr/>
          <p:nvPr/>
        </p:nvSpPr>
        <p:spPr>
          <a:xfrm>
            <a:off x="836650" y="7090432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F31B87-2683-41DC-B772-0042D5C27447}"/>
              </a:ext>
            </a:extLst>
          </p:cNvPr>
          <p:cNvSpPr/>
          <p:nvPr/>
        </p:nvSpPr>
        <p:spPr>
          <a:xfrm>
            <a:off x="1339743" y="7098293"/>
            <a:ext cx="622709" cy="90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E17E9-14E9-4E03-B397-9769E6F1D39C}"/>
              </a:ext>
            </a:extLst>
          </p:cNvPr>
          <p:cNvSpPr txBox="1"/>
          <p:nvPr/>
        </p:nvSpPr>
        <p:spPr>
          <a:xfrm>
            <a:off x="2537381" y="7011967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f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E1E3D5-AA41-442F-8E4C-AC0D34B18D8E}"/>
              </a:ext>
            </a:extLst>
          </p:cNvPr>
          <p:cNvSpPr/>
          <p:nvPr/>
        </p:nvSpPr>
        <p:spPr>
          <a:xfrm>
            <a:off x="2576155" y="7120996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74F4E5-59C4-4AB7-A733-85C717DCCB1E}"/>
              </a:ext>
            </a:extLst>
          </p:cNvPr>
          <p:cNvSpPr/>
          <p:nvPr/>
        </p:nvSpPr>
        <p:spPr>
          <a:xfrm>
            <a:off x="3079504" y="7121577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611AFC-D771-42E0-B9D1-2703B6106CAA}"/>
              </a:ext>
            </a:extLst>
          </p:cNvPr>
          <p:cNvSpPr/>
          <p:nvPr/>
        </p:nvSpPr>
        <p:spPr>
          <a:xfrm>
            <a:off x="3582935" y="7115685"/>
            <a:ext cx="667178" cy="92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C951D7-255C-4625-B428-468FF75B186E}"/>
              </a:ext>
            </a:extLst>
          </p:cNvPr>
          <p:cNvSpPr/>
          <p:nvPr/>
        </p:nvSpPr>
        <p:spPr>
          <a:xfrm>
            <a:off x="4934313" y="7127789"/>
            <a:ext cx="503093" cy="9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B6148F-DB80-4216-AAD0-992D3A64AA96}"/>
              </a:ext>
            </a:extLst>
          </p:cNvPr>
          <p:cNvSpPr/>
          <p:nvPr/>
        </p:nvSpPr>
        <p:spPr>
          <a:xfrm>
            <a:off x="5437662" y="7127789"/>
            <a:ext cx="503093" cy="91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785C14-1274-49F1-8D98-6DB755B780E0}"/>
              </a:ext>
            </a:extLst>
          </p:cNvPr>
          <p:cNvSpPr/>
          <p:nvPr/>
        </p:nvSpPr>
        <p:spPr>
          <a:xfrm>
            <a:off x="5941093" y="7120996"/>
            <a:ext cx="682758" cy="928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C4DD6-3D1E-4ED4-A1AE-B1B4E22EB587}"/>
              </a:ext>
            </a:extLst>
          </p:cNvPr>
          <p:cNvSpPr txBox="1"/>
          <p:nvPr/>
        </p:nvSpPr>
        <p:spPr>
          <a:xfrm>
            <a:off x="5400326" y="698718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o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4CEDFE-4DC0-4E5F-BADD-E3E9E1E36E7C}"/>
              </a:ext>
            </a:extLst>
          </p:cNvPr>
          <p:cNvSpPr txBox="1"/>
          <p:nvPr/>
        </p:nvSpPr>
        <p:spPr>
          <a:xfrm>
            <a:off x="762235" y="7017633"/>
            <a:ext cx="61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KG Primary Dots" panose="02000506000000020003"/>
                <a:cs typeface="Kartika" panose="020B0502040204020203" pitchFamily="18" charset="0"/>
              </a:rPr>
              <a:t>o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15CC31-7476-4AF8-8F63-26CE79E138CA}"/>
              </a:ext>
            </a:extLst>
          </p:cNvPr>
          <p:cNvSpPr txBox="1"/>
          <p:nvPr/>
        </p:nvSpPr>
        <p:spPr>
          <a:xfrm>
            <a:off x="1348308" y="6991135"/>
            <a:ext cx="61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KG Primary Dots" panose="02000506000000020003"/>
                <a:cs typeface="Kartika" panose="020B0502040204020203" pitchFamily="18" charset="0"/>
              </a:rPr>
              <a:t>r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3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610923" y="7011141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7" y="1015802"/>
            <a:ext cx="4372098" cy="528657"/>
          </a:xfrm>
        </p:spPr>
        <p:txBody>
          <a:bodyPr/>
          <a:lstStyle/>
          <a:p>
            <a:r>
              <a:rPr lang="en-US" sz="4800" b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o" pitchFamily="2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329982" y="846371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711142" y="917347"/>
            <a:ext cx="947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was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7745-EEC8-4585-9B13-472647BFB375}"/>
              </a:ext>
            </a:extLst>
          </p:cNvPr>
          <p:cNvSpPr txBox="1"/>
          <p:nvPr/>
        </p:nvSpPr>
        <p:spPr>
          <a:xfrm>
            <a:off x="147556" y="8770035"/>
            <a:ext cx="6325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                            walking to the shop 						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434243" y="8924237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2169388" y="8450104"/>
            <a:ext cx="2663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BooRush" panose="02000500000000000000" pitchFamily="2" charset="0"/>
              </a:rPr>
              <a:t>Write the word in a sentence.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252345" y="2587212"/>
            <a:ext cx="1853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was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Connect the letters.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Clip Art - ClipArt Best - ClipArt Best">
            <a:extLst>
              <a:ext uri="{FF2B5EF4-FFF2-40B4-BE49-F238E27FC236}">
                <a16:creationId xmlns:a16="http://schemas.microsoft.com/office/drawing/2014/main" id="{D959A55A-B7CC-4DDC-B8E3-2D58F19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0" y="4204083"/>
            <a:ext cx="339565" cy="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9A150B-0495-4E47-BF0C-104E559C95A5}"/>
              </a:ext>
            </a:extLst>
          </p:cNvPr>
          <p:cNvSpPr txBox="1"/>
          <p:nvPr/>
        </p:nvSpPr>
        <p:spPr>
          <a:xfrm>
            <a:off x="2205485" y="2573606"/>
            <a:ext cx="2251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was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87295" y="2754620"/>
            <a:ext cx="20538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  <a:prstDash val="sysDot"/>
                </a:ln>
                <a:latin typeface="Dotline" panose="00000300000000000000" pitchFamily="2" charset="0"/>
              </a:rPr>
              <a:t>was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E777844-B5D7-4D38-A0D9-ABB2F092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8851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5" name="Decagon 4">
            <a:extLst>
              <a:ext uri="{FF2B5EF4-FFF2-40B4-BE49-F238E27FC236}">
                <a16:creationId xmlns:a16="http://schemas.microsoft.com/office/drawing/2014/main" id="{5026CAD8-4789-4846-A117-0093569D3FA8}"/>
              </a:ext>
            </a:extLst>
          </p:cNvPr>
          <p:cNvSpPr/>
          <p:nvPr/>
        </p:nvSpPr>
        <p:spPr>
          <a:xfrm>
            <a:off x="3699925" y="471843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ecagon 43">
            <a:extLst>
              <a:ext uri="{FF2B5EF4-FFF2-40B4-BE49-F238E27FC236}">
                <a16:creationId xmlns:a16="http://schemas.microsoft.com/office/drawing/2014/main" id="{23EDDC07-326A-4130-8BC3-3D635E0F8B63}"/>
              </a:ext>
            </a:extLst>
          </p:cNvPr>
          <p:cNvSpPr/>
          <p:nvPr/>
        </p:nvSpPr>
        <p:spPr>
          <a:xfrm>
            <a:off x="3699925" y="549046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8AAC3E61-531E-47DE-B7C5-E7DC1CF3D558}"/>
              </a:ext>
            </a:extLst>
          </p:cNvPr>
          <p:cNvSpPr/>
          <p:nvPr/>
        </p:nvSpPr>
        <p:spPr>
          <a:xfrm>
            <a:off x="582806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8326B139-41A3-4AB0-8A90-0A3FDC6F37F3}"/>
              </a:ext>
            </a:extLst>
          </p:cNvPr>
          <p:cNvSpPr/>
          <p:nvPr/>
        </p:nvSpPr>
        <p:spPr>
          <a:xfrm>
            <a:off x="582806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ecagon 48">
            <a:extLst>
              <a:ext uri="{FF2B5EF4-FFF2-40B4-BE49-F238E27FC236}">
                <a16:creationId xmlns:a16="http://schemas.microsoft.com/office/drawing/2014/main" id="{E80B8681-31BA-4FC4-8E8D-182467B33088}"/>
              </a:ext>
            </a:extLst>
          </p:cNvPr>
          <p:cNvSpPr/>
          <p:nvPr/>
        </p:nvSpPr>
        <p:spPr>
          <a:xfrm>
            <a:off x="476271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ecagon 50">
            <a:extLst>
              <a:ext uri="{FF2B5EF4-FFF2-40B4-BE49-F238E27FC236}">
                <a16:creationId xmlns:a16="http://schemas.microsoft.com/office/drawing/2014/main" id="{251DFF2A-5FA4-4C79-98B6-511453DA18A6}"/>
              </a:ext>
            </a:extLst>
          </p:cNvPr>
          <p:cNvSpPr/>
          <p:nvPr/>
        </p:nvSpPr>
        <p:spPr>
          <a:xfrm>
            <a:off x="476271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4497-3FB7-44B8-825D-52BC41B74011}"/>
              </a:ext>
            </a:extLst>
          </p:cNvPr>
          <p:cNvSpPr txBox="1"/>
          <p:nvPr/>
        </p:nvSpPr>
        <p:spPr>
          <a:xfrm>
            <a:off x="3699549" y="4707817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BD9E81-2E3A-4342-AC01-A2D0F00D5B7C}"/>
              </a:ext>
            </a:extLst>
          </p:cNvPr>
          <p:cNvSpPr txBox="1"/>
          <p:nvPr/>
        </p:nvSpPr>
        <p:spPr>
          <a:xfrm>
            <a:off x="4765259" y="5487784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CDC20-E25A-439B-B3ED-E00B5E1F8E25}"/>
              </a:ext>
            </a:extLst>
          </p:cNvPr>
          <p:cNvSpPr txBox="1"/>
          <p:nvPr/>
        </p:nvSpPr>
        <p:spPr>
          <a:xfrm>
            <a:off x="5825513" y="5460010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</a:t>
            </a:r>
            <a:endParaRPr lang="en-US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CBEE8C-355D-40ED-B31C-7560EFA44A4E}"/>
              </a:ext>
            </a:extLst>
          </p:cNvPr>
          <p:cNvSpPr txBox="1"/>
          <p:nvPr/>
        </p:nvSpPr>
        <p:spPr>
          <a:xfrm>
            <a:off x="4765259" y="4675746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4CE3D8-B5BE-4621-9B93-3CA6F6315A47}"/>
              </a:ext>
            </a:extLst>
          </p:cNvPr>
          <p:cNvSpPr txBox="1"/>
          <p:nvPr/>
        </p:nvSpPr>
        <p:spPr>
          <a:xfrm>
            <a:off x="5825513" y="4676802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587295" y="2923858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2E261D-0128-4398-B94E-B2A1586CCB43}"/>
              </a:ext>
            </a:extLst>
          </p:cNvPr>
          <p:cNvSpPr txBox="1"/>
          <p:nvPr/>
        </p:nvSpPr>
        <p:spPr>
          <a:xfrm>
            <a:off x="161834" y="7045594"/>
            <a:ext cx="72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Primary Dots" panose="02000506000000020003"/>
                <a:cs typeface="Kartika" panose="020B0502040204020203" pitchFamily="18" charset="0"/>
              </a:rPr>
              <a:t>w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5D3C-392A-45C5-935A-8269DE9073CB}"/>
              </a:ext>
            </a:extLst>
          </p:cNvPr>
          <p:cNvSpPr/>
          <p:nvPr/>
        </p:nvSpPr>
        <p:spPr>
          <a:xfrm>
            <a:off x="193831" y="7089851"/>
            <a:ext cx="64256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D6C9BC-DABC-42BE-B257-C482189885E2}"/>
              </a:ext>
            </a:extLst>
          </p:cNvPr>
          <p:cNvSpPr/>
          <p:nvPr/>
        </p:nvSpPr>
        <p:spPr>
          <a:xfrm>
            <a:off x="836650" y="7090432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F31B87-2683-41DC-B772-0042D5C27447}"/>
              </a:ext>
            </a:extLst>
          </p:cNvPr>
          <p:cNvSpPr/>
          <p:nvPr/>
        </p:nvSpPr>
        <p:spPr>
          <a:xfrm>
            <a:off x="1339743" y="7098293"/>
            <a:ext cx="622709" cy="90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E17E9-14E9-4E03-B397-9769E6F1D39C}"/>
              </a:ext>
            </a:extLst>
          </p:cNvPr>
          <p:cNvSpPr txBox="1"/>
          <p:nvPr/>
        </p:nvSpPr>
        <p:spPr>
          <a:xfrm>
            <a:off x="2501558" y="7011911"/>
            <a:ext cx="417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w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E1E3D5-AA41-442F-8E4C-AC0D34B18D8E}"/>
              </a:ext>
            </a:extLst>
          </p:cNvPr>
          <p:cNvSpPr/>
          <p:nvPr/>
        </p:nvSpPr>
        <p:spPr>
          <a:xfrm>
            <a:off x="2340893" y="7120996"/>
            <a:ext cx="738355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74F4E5-59C4-4AB7-A733-85C717DCCB1E}"/>
              </a:ext>
            </a:extLst>
          </p:cNvPr>
          <p:cNvSpPr/>
          <p:nvPr/>
        </p:nvSpPr>
        <p:spPr>
          <a:xfrm>
            <a:off x="3079504" y="7121577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611AFC-D771-42E0-B9D1-2703B6106CAA}"/>
              </a:ext>
            </a:extLst>
          </p:cNvPr>
          <p:cNvSpPr/>
          <p:nvPr/>
        </p:nvSpPr>
        <p:spPr>
          <a:xfrm>
            <a:off x="3582935" y="7115685"/>
            <a:ext cx="608694" cy="925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C951D7-255C-4625-B428-468FF75B186E}"/>
              </a:ext>
            </a:extLst>
          </p:cNvPr>
          <p:cNvSpPr/>
          <p:nvPr/>
        </p:nvSpPr>
        <p:spPr>
          <a:xfrm>
            <a:off x="4934313" y="7127789"/>
            <a:ext cx="503093" cy="9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B6148F-DB80-4216-AAD0-992D3A64AA96}"/>
              </a:ext>
            </a:extLst>
          </p:cNvPr>
          <p:cNvSpPr/>
          <p:nvPr/>
        </p:nvSpPr>
        <p:spPr>
          <a:xfrm>
            <a:off x="5437662" y="7127789"/>
            <a:ext cx="503093" cy="91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785C14-1274-49F1-8D98-6DB755B780E0}"/>
              </a:ext>
            </a:extLst>
          </p:cNvPr>
          <p:cNvSpPr/>
          <p:nvPr/>
        </p:nvSpPr>
        <p:spPr>
          <a:xfrm>
            <a:off x="5941093" y="7120996"/>
            <a:ext cx="682758" cy="928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C4DD6-3D1E-4ED4-A1AE-B1B4E22EB587}"/>
              </a:ext>
            </a:extLst>
          </p:cNvPr>
          <p:cNvSpPr txBox="1"/>
          <p:nvPr/>
        </p:nvSpPr>
        <p:spPr>
          <a:xfrm>
            <a:off x="5400326" y="698718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2CE0AE-8588-4C4F-B499-0F56AE57C847}"/>
              </a:ext>
            </a:extLst>
          </p:cNvPr>
          <p:cNvSpPr txBox="1"/>
          <p:nvPr/>
        </p:nvSpPr>
        <p:spPr>
          <a:xfrm>
            <a:off x="743600" y="7058290"/>
            <a:ext cx="72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Primary Dots" panose="02000506000000020003"/>
                <a:cs typeface="Kartika" panose="020B0502040204020203" pitchFamily="18" charset="0"/>
              </a:rPr>
              <a:t>a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310859-F471-47C6-9216-4F3DE02C4663}"/>
              </a:ext>
            </a:extLst>
          </p:cNvPr>
          <p:cNvSpPr txBox="1"/>
          <p:nvPr/>
        </p:nvSpPr>
        <p:spPr>
          <a:xfrm>
            <a:off x="1200519" y="7052358"/>
            <a:ext cx="72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Primary Dots" panose="02000506000000020003"/>
                <a:cs typeface="Kartika" panose="020B0502040204020203" pitchFamily="18" charset="0"/>
              </a:rPr>
              <a:t>s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2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D7059CB7-87FE-48E7-B8D5-09C2E0B90F50}"/>
              </a:ext>
            </a:extLst>
          </p:cNvPr>
          <p:cNvSpPr txBox="1"/>
          <p:nvPr/>
        </p:nvSpPr>
        <p:spPr>
          <a:xfrm>
            <a:off x="3781911" y="7105074"/>
            <a:ext cx="518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Primary Dots" panose="02000506000000020003" pitchFamily="2" charset="0"/>
              </a:rPr>
              <a:t>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AAA898E-CEBB-4FF2-961C-07F2438D30B3}"/>
              </a:ext>
            </a:extLst>
          </p:cNvPr>
          <p:cNvSpPr txBox="1"/>
          <p:nvPr/>
        </p:nvSpPr>
        <p:spPr>
          <a:xfrm>
            <a:off x="1551397" y="7158648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Dots" panose="02000506000000020003" pitchFamily="2" charset="0"/>
              </a:rPr>
              <a:t>s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C762C9C-978D-42D5-AEC5-4DEB7A9A52FD}"/>
              </a:ext>
            </a:extLst>
          </p:cNvPr>
          <p:cNvSpPr txBox="1"/>
          <p:nvPr/>
        </p:nvSpPr>
        <p:spPr>
          <a:xfrm>
            <a:off x="5748784" y="7211525"/>
            <a:ext cx="4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G Primary Dots" panose="02000506000000020003" pitchFamily="2" charset="0"/>
              </a:rPr>
              <a:t>i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141036" y="7052211"/>
            <a:ext cx="518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Dots" panose="02000506000000020003" pitchFamily="2" charset="0"/>
              </a:rPr>
              <a:t>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8" y="1001935"/>
            <a:ext cx="4026897" cy="528657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62196" y="872302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04303" y="943529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this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280268" y="2649618"/>
            <a:ext cx="14782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this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 again.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 in sight.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924660" y="2691565"/>
            <a:ext cx="18004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Dotline" panose="00000300000000000000" pitchFamily="2" charset="0"/>
              </a:rPr>
              <a:t>this</a:t>
            </a:r>
            <a:endParaRPr lang="en-US" sz="9600" dirty="0">
              <a:latin typeface="Dotline" panose="000003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49454" y="4756301"/>
            <a:ext cx="83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this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8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that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2202" y="5144630"/>
            <a:ext cx="74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then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83708" y="4836383"/>
            <a:ext cx="75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this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5370" y="5664010"/>
            <a:ext cx="780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this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89346" y="4749869"/>
            <a:ext cx="77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them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259" y="5263803"/>
            <a:ext cx="71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542" y="5618778"/>
            <a:ext cx="71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that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127" y="5188380"/>
            <a:ext cx="73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like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F3F268-9EC5-492E-8892-279790776E1F}"/>
              </a:ext>
            </a:extLst>
          </p:cNvPr>
          <p:cNvSpPr txBox="1"/>
          <p:nvPr/>
        </p:nvSpPr>
        <p:spPr>
          <a:xfrm>
            <a:off x="676342" y="4526571"/>
            <a:ext cx="26789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Fill Me With Color" pitchFamily="2" charset="0"/>
              </a:rPr>
              <a:t>this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F613485-5914-4EF0-A451-8D79A4C4CB77}"/>
              </a:ext>
            </a:extLst>
          </p:cNvPr>
          <p:cNvSpPr/>
          <p:nvPr/>
        </p:nvSpPr>
        <p:spPr>
          <a:xfrm>
            <a:off x="243837" y="7105074"/>
            <a:ext cx="437550" cy="85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010A42-485F-42A6-99FB-C0DBD2064E05}"/>
              </a:ext>
            </a:extLst>
          </p:cNvPr>
          <p:cNvSpPr/>
          <p:nvPr/>
        </p:nvSpPr>
        <p:spPr>
          <a:xfrm>
            <a:off x="681387" y="7458973"/>
            <a:ext cx="437550" cy="50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45D149C-0D80-4CBF-A277-4E2732BAA46A}"/>
              </a:ext>
            </a:extLst>
          </p:cNvPr>
          <p:cNvSpPr/>
          <p:nvPr/>
        </p:nvSpPr>
        <p:spPr>
          <a:xfrm>
            <a:off x="1116274" y="7291566"/>
            <a:ext cx="437550" cy="667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001C67-C08F-4D19-A654-E0A2581D7457}"/>
              </a:ext>
            </a:extLst>
          </p:cNvPr>
          <p:cNvSpPr/>
          <p:nvPr/>
        </p:nvSpPr>
        <p:spPr>
          <a:xfrm>
            <a:off x="1554704" y="7458816"/>
            <a:ext cx="525233" cy="501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36FFF0-16A8-4645-80AC-FEC30C0D8318}"/>
              </a:ext>
            </a:extLst>
          </p:cNvPr>
          <p:cNvSpPr/>
          <p:nvPr/>
        </p:nvSpPr>
        <p:spPr>
          <a:xfrm>
            <a:off x="2452136" y="7105075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73F3BB-8601-4E42-AB61-1078CEDDBAF4}"/>
              </a:ext>
            </a:extLst>
          </p:cNvPr>
          <p:cNvSpPr/>
          <p:nvPr/>
        </p:nvSpPr>
        <p:spPr>
          <a:xfrm>
            <a:off x="2889686" y="7108075"/>
            <a:ext cx="437550" cy="843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0D96A06-B7A8-4D0D-B0AB-8E11F14FBE2D}"/>
              </a:ext>
            </a:extLst>
          </p:cNvPr>
          <p:cNvSpPr/>
          <p:nvPr/>
        </p:nvSpPr>
        <p:spPr>
          <a:xfrm>
            <a:off x="3324573" y="7458816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B4EAE18-3DEC-45F3-B6EF-6B29BAE9BD70}"/>
              </a:ext>
            </a:extLst>
          </p:cNvPr>
          <p:cNvSpPr/>
          <p:nvPr/>
        </p:nvSpPr>
        <p:spPr>
          <a:xfrm>
            <a:off x="3763029" y="7458816"/>
            <a:ext cx="663006" cy="492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064D59C-91E3-49AF-B60F-4DE6BE0BFDFE}"/>
              </a:ext>
            </a:extLst>
          </p:cNvPr>
          <p:cNvSpPr/>
          <p:nvPr/>
        </p:nvSpPr>
        <p:spPr>
          <a:xfrm>
            <a:off x="4794669" y="7108493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07B8F3F-C332-461E-8800-1B61E75928A8}"/>
              </a:ext>
            </a:extLst>
          </p:cNvPr>
          <p:cNvSpPr/>
          <p:nvPr/>
        </p:nvSpPr>
        <p:spPr>
          <a:xfrm>
            <a:off x="5241839" y="7095897"/>
            <a:ext cx="427929" cy="85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DE71BA5-7F40-419A-BF78-DCC5DAA8D71E}"/>
              </a:ext>
            </a:extLst>
          </p:cNvPr>
          <p:cNvSpPr/>
          <p:nvPr/>
        </p:nvSpPr>
        <p:spPr>
          <a:xfrm>
            <a:off x="5670018" y="7457422"/>
            <a:ext cx="437550" cy="500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B715386-406E-4668-A754-1F561EFD4F27}"/>
              </a:ext>
            </a:extLst>
          </p:cNvPr>
          <p:cNvSpPr/>
          <p:nvPr/>
        </p:nvSpPr>
        <p:spPr>
          <a:xfrm>
            <a:off x="6105536" y="7463314"/>
            <a:ext cx="611427" cy="496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E59F69-9401-443C-B188-C377280C4E4A}"/>
              </a:ext>
            </a:extLst>
          </p:cNvPr>
          <p:cNvSpPr txBox="1"/>
          <p:nvPr/>
        </p:nvSpPr>
        <p:spPr>
          <a:xfrm>
            <a:off x="1135085" y="7182123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latin typeface="KG Primary Dots" panose="02000506000000020003" pitchFamily="2" charset="0"/>
              </a:rPr>
              <a:t>i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7DA3503-0695-4C4B-9FB0-13E1137F0816}"/>
              </a:ext>
            </a:extLst>
          </p:cNvPr>
          <p:cNvSpPr txBox="1"/>
          <p:nvPr/>
        </p:nvSpPr>
        <p:spPr>
          <a:xfrm>
            <a:off x="2799009" y="7105074"/>
            <a:ext cx="518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KG Primary Dots" panose="02000506000000020003" pitchFamily="2" charset="0"/>
              </a:rPr>
              <a:t>h</a:t>
            </a:r>
            <a:endParaRPr lang="en-US" sz="6600" dirty="0">
              <a:latin typeface="KG Primary Dots" panose="02000506000000020003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55296F7-0AAF-4107-AB9C-7D8CAAF2F396}"/>
              </a:ext>
            </a:extLst>
          </p:cNvPr>
          <p:cNvSpPr txBox="1"/>
          <p:nvPr/>
        </p:nvSpPr>
        <p:spPr>
          <a:xfrm>
            <a:off x="2411260" y="7099183"/>
            <a:ext cx="518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Primary Dots" panose="02000506000000020003" pitchFamily="2" charset="0"/>
              </a:rPr>
              <a:t>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DE313A-9B2C-4BCA-B6FC-EE17E91AFDEB}"/>
              </a:ext>
            </a:extLst>
          </p:cNvPr>
          <p:cNvSpPr txBox="1"/>
          <p:nvPr/>
        </p:nvSpPr>
        <p:spPr>
          <a:xfrm>
            <a:off x="5149998" y="7152124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Dots" panose="02000506000000020003" pitchFamily="2" charset="0"/>
              </a:rPr>
              <a:t>h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364C3C-81F1-4BBE-ABBB-31A8F43D370E}"/>
              </a:ext>
            </a:extLst>
          </p:cNvPr>
          <p:cNvSpPr txBox="1"/>
          <p:nvPr/>
        </p:nvSpPr>
        <p:spPr>
          <a:xfrm>
            <a:off x="6169087" y="7182123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G Primary Dots" panose="02000506000000020003" pitchFamily="2" charset="0"/>
              </a:rPr>
              <a:t>s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AA6E91-B13B-4F3C-9232-24F22F01E1F2}"/>
              </a:ext>
            </a:extLst>
          </p:cNvPr>
          <p:cNvSpPr txBox="1"/>
          <p:nvPr/>
        </p:nvSpPr>
        <p:spPr>
          <a:xfrm>
            <a:off x="2326227" y="2524154"/>
            <a:ext cx="2012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426544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45178" y="7039061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h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43" y="918068"/>
            <a:ext cx="4113161" cy="858755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75130" y="804984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518226" y="873778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250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and complete the words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27437" y="2558237"/>
            <a:ext cx="1527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Dotline" panose="00000300000000000000" pitchFamily="2" charset="0"/>
              </a:rPr>
              <a:t>he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58299" y="4795781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5D3EE-4229-4A63-93EF-06A02F90EB52}"/>
              </a:ext>
            </a:extLst>
          </p:cNvPr>
          <p:cNvGrpSpPr/>
          <p:nvPr/>
        </p:nvGrpSpPr>
        <p:grpSpPr>
          <a:xfrm>
            <a:off x="373328" y="7093769"/>
            <a:ext cx="1006780" cy="966642"/>
            <a:chOff x="372528" y="7075886"/>
            <a:chExt cx="1006780" cy="96664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7F80A9-AFB0-4BBD-8CE2-72C5D6D4C385}"/>
                </a:ext>
              </a:extLst>
            </p:cNvPr>
            <p:cNvSpPr/>
            <p:nvPr/>
          </p:nvSpPr>
          <p:spPr>
            <a:xfrm>
              <a:off x="372528" y="7075886"/>
              <a:ext cx="503093" cy="966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D8F238-CEAB-4F84-9BAC-3DD9A4E834A0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CE92D71-0BA9-4F60-AA5E-4BBFA00A667D}"/>
              </a:ext>
            </a:extLst>
          </p:cNvPr>
          <p:cNvGrpSpPr/>
          <p:nvPr/>
        </p:nvGrpSpPr>
        <p:grpSpPr>
          <a:xfrm>
            <a:off x="2537284" y="7070302"/>
            <a:ext cx="1006780" cy="971541"/>
            <a:chOff x="372528" y="7232408"/>
            <a:chExt cx="1006780" cy="81012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3547AD4-65FE-4924-95DE-0070AF348B22}"/>
                </a:ext>
              </a:extLst>
            </p:cNvPr>
            <p:cNvSpPr/>
            <p:nvPr/>
          </p:nvSpPr>
          <p:spPr>
            <a:xfrm>
              <a:off x="372528" y="7232408"/>
              <a:ext cx="503093" cy="81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8573F2-3C2D-403F-BC97-45CE2A9C9BE6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DFA0FA7-2B56-4430-AA0C-DA2476E07E1C}"/>
              </a:ext>
            </a:extLst>
          </p:cNvPr>
          <p:cNvSpPr txBox="1"/>
          <p:nvPr/>
        </p:nvSpPr>
        <p:spPr>
          <a:xfrm>
            <a:off x="2982826" y="7120293"/>
            <a:ext cx="58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KG Primary Dots" panose="02000506000000020003" pitchFamily="2" charset="0"/>
              </a:rPr>
              <a:t>e</a:t>
            </a:r>
            <a:endParaRPr lang="en-US" sz="7200" dirty="0">
              <a:latin typeface="KG Primary Dots" panose="02000506000000020003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483EBD-142A-471D-8B8E-8B9544CA4696}"/>
              </a:ext>
            </a:extLst>
          </p:cNvPr>
          <p:cNvGrpSpPr/>
          <p:nvPr/>
        </p:nvGrpSpPr>
        <p:grpSpPr>
          <a:xfrm>
            <a:off x="4906702" y="7068644"/>
            <a:ext cx="1006780" cy="975407"/>
            <a:chOff x="372528" y="7067121"/>
            <a:chExt cx="1006780" cy="975407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4C5661F-A539-4A2F-BCA8-51EA78A1C753}"/>
                </a:ext>
              </a:extLst>
            </p:cNvPr>
            <p:cNvSpPr/>
            <p:nvPr/>
          </p:nvSpPr>
          <p:spPr>
            <a:xfrm>
              <a:off x="372528" y="7067121"/>
              <a:ext cx="503093" cy="975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2780E5C-F012-4E1F-B90C-682AE11BA8C3}"/>
                </a:ext>
              </a:extLst>
            </p:cNvPr>
            <p:cNvSpPr/>
            <p:nvPr/>
          </p:nvSpPr>
          <p:spPr>
            <a:xfrm>
              <a:off x="876215" y="7418698"/>
              <a:ext cx="503093" cy="623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96029" y="483252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tree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6636" y="5651078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90610" y="4762289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583" y="5268573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858" y="562327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ooRush" panose="02000500000000000000" pitchFamily="2" charset="0"/>
              </a:rPr>
              <a:t>h</a:t>
            </a:r>
            <a:r>
              <a:rPr lang="en-US" sz="2000" dirty="0">
                <a:latin typeface="BooRush" panose="02000500000000000000" pitchFamily="2" charset="0"/>
              </a:rPr>
              <a:t>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see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A1A61F-A675-43BC-9E61-2DB53C0F354C}"/>
              </a:ext>
            </a:extLst>
          </p:cNvPr>
          <p:cNvSpPr txBox="1"/>
          <p:nvPr/>
        </p:nvSpPr>
        <p:spPr>
          <a:xfrm>
            <a:off x="2269828" y="2532687"/>
            <a:ext cx="1423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he</a:t>
            </a:r>
          </a:p>
        </p:txBody>
      </p:sp>
      <p:graphicFrame>
        <p:nvGraphicFramePr>
          <p:cNvPr id="81" name="Table 4">
            <a:extLst>
              <a:ext uri="{FF2B5EF4-FFF2-40B4-BE49-F238E27FC236}">
                <a16:creationId xmlns:a16="http://schemas.microsoft.com/office/drawing/2014/main" id="{B56206AB-4161-443F-AD28-373E44066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38072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1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270672" y="7016371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h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43" y="918068"/>
            <a:ext cx="4113161" cy="858755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75130" y="804984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518226" y="873778"/>
            <a:ext cx="849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6161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and complete the words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27437" y="2558237"/>
            <a:ext cx="19665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Dotline" panose="00000300000000000000" pitchFamily="2" charset="0"/>
              </a:rPr>
              <a:t>her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58299" y="4795781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5D3EE-4229-4A63-93EF-06A02F90EB52}"/>
              </a:ext>
            </a:extLst>
          </p:cNvPr>
          <p:cNvGrpSpPr/>
          <p:nvPr/>
        </p:nvGrpSpPr>
        <p:grpSpPr>
          <a:xfrm>
            <a:off x="314781" y="7102971"/>
            <a:ext cx="1006780" cy="966642"/>
            <a:chOff x="372528" y="7075886"/>
            <a:chExt cx="1006780" cy="96664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7F80A9-AFB0-4BBD-8CE2-72C5D6D4C385}"/>
                </a:ext>
              </a:extLst>
            </p:cNvPr>
            <p:cNvSpPr/>
            <p:nvPr/>
          </p:nvSpPr>
          <p:spPr>
            <a:xfrm>
              <a:off x="372528" y="7075886"/>
              <a:ext cx="503093" cy="966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D8F238-CEAB-4F84-9BAC-3DD9A4E834A0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CE92D71-0BA9-4F60-AA5E-4BBFA00A667D}"/>
              </a:ext>
            </a:extLst>
          </p:cNvPr>
          <p:cNvGrpSpPr/>
          <p:nvPr/>
        </p:nvGrpSpPr>
        <p:grpSpPr>
          <a:xfrm>
            <a:off x="2537284" y="7070302"/>
            <a:ext cx="1006780" cy="971541"/>
            <a:chOff x="372528" y="7232408"/>
            <a:chExt cx="1006780" cy="81012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3547AD4-65FE-4924-95DE-0070AF348B22}"/>
                </a:ext>
              </a:extLst>
            </p:cNvPr>
            <p:cNvSpPr/>
            <p:nvPr/>
          </p:nvSpPr>
          <p:spPr>
            <a:xfrm>
              <a:off x="372528" y="7232408"/>
              <a:ext cx="503093" cy="81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8573F2-3C2D-403F-BC97-45CE2A9C9BE6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DFA0FA7-2B56-4430-AA0C-DA2476E07E1C}"/>
              </a:ext>
            </a:extLst>
          </p:cNvPr>
          <p:cNvSpPr txBox="1"/>
          <p:nvPr/>
        </p:nvSpPr>
        <p:spPr>
          <a:xfrm>
            <a:off x="2982826" y="7120293"/>
            <a:ext cx="58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KG Primary Dots" panose="02000506000000020003" pitchFamily="2" charset="0"/>
              </a:rPr>
              <a:t>e</a:t>
            </a:r>
            <a:endParaRPr lang="en-US" sz="7200" dirty="0">
              <a:latin typeface="KG Primary Dots" panose="02000506000000020003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483EBD-142A-471D-8B8E-8B9544CA4696}"/>
              </a:ext>
            </a:extLst>
          </p:cNvPr>
          <p:cNvGrpSpPr/>
          <p:nvPr/>
        </p:nvGrpSpPr>
        <p:grpSpPr>
          <a:xfrm>
            <a:off x="4906702" y="7068644"/>
            <a:ext cx="1006780" cy="975407"/>
            <a:chOff x="372528" y="7067121"/>
            <a:chExt cx="1006780" cy="975407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4C5661F-A539-4A2F-BCA8-51EA78A1C753}"/>
                </a:ext>
              </a:extLst>
            </p:cNvPr>
            <p:cNvSpPr/>
            <p:nvPr/>
          </p:nvSpPr>
          <p:spPr>
            <a:xfrm>
              <a:off x="372528" y="7067121"/>
              <a:ext cx="503093" cy="975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2780E5C-F012-4E1F-B90C-682AE11BA8C3}"/>
                </a:ext>
              </a:extLst>
            </p:cNvPr>
            <p:cNvSpPr/>
            <p:nvPr/>
          </p:nvSpPr>
          <p:spPr>
            <a:xfrm>
              <a:off x="876215" y="7418698"/>
              <a:ext cx="503093" cy="623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96029" y="483252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tree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6636" y="5651078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90610" y="4762289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583" y="5268573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858" y="562327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ooRush" panose="02000500000000000000" pitchFamily="2" charset="0"/>
              </a:rPr>
              <a:t>h</a:t>
            </a:r>
            <a:r>
              <a:rPr lang="en-US" sz="2000" dirty="0">
                <a:latin typeface="BooRush" panose="02000500000000000000" pitchFamily="2" charset="0"/>
              </a:rPr>
              <a:t>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ooRush" panose="02000500000000000000" pitchFamily="2" charset="0"/>
              </a:rPr>
              <a:t>s</a:t>
            </a:r>
            <a:r>
              <a:rPr lang="en-US" sz="2000" dirty="0">
                <a:latin typeface="BooRush" panose="02000500000000000000" pitchFamily="2" charset="0"/>
              </a:rPr>
              <a:t>he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A1A61F-A675-43BC-9E61-2DB53C0F354C}"/>
              </a:ext>
            </a:extLst>
          </p:cNvPr>
          <p:cNvSpPr txBox="1"/>
          <p:nvPr/>
        </p:nvSpPr>
        <p:spPr>
          <a:xfrm>
            <a:off x="2269828" y="2532687"/>
            <a:ext cx="1972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her</a:t>
            </a:r>
          </a:p>
        </p:txBody>
      </p:sp>
      <p:graphicFrame>
        <p:nvGraphicFramePr>
          <p:cNvPr id="81" name="Table 4">
            <a:extLst>
              <a:ext uri="{FF2B5EF4-FFF2-40B4-BE49-F238E27FC236}">
                <a16:creationId xmlns:a16="http://schemas.microsoft.com/office/drawing/2014/main" id="{B56206AB-4161-443F-AD28-373E44066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89609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B7B7BE50-3454-4720-B4B2-E52D3B320AFC}"/>
              </a:ext>
            </a:extLst>
          </p:cNvPr>
          <p:cNvSpPr/>
          <p:nvPr/>
        </p:nvSpPr>
        <p:spPr>
          <a:xfrm>
            <a:off x="1319910" y="7530831"/>
            <a:ext cx="503093" cy="53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788638-B984-443F-A83F-6D0FC6D92D3C}"/>
              </a:ext>
            </a:extLst>
          </p:cNvPr>
          <p:cNvSpPr/>
          <p:nvPr/>
        </p:nvSpPr>
        <p:spPr>
          <a:xfrm>
            <a:off x="3544064" y="7396652"/>
            <a:ext cx="503093" cy="641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E65D98-4740-4432-9047-2F5BCEEFE64C}"/>
              </a:ext>
            </a:extLst>
          </p:cNvPr>
          <p:cNvSpPr/>
          <p:nvPr/>
        </p:nvSpPr>
        <p:spPr>
          <a:xfrm>
            <a:off x="5927106" y="7416095"/>
            <a:ext cx="503093" cy="623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8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856627" y="7070736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h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43" y="918068"/>
            <a:ext cx="4113161" cy="858755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75130" y="804984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518226" y="873778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she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659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she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and complete the words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27437" y="2558237"/>
            <a:ext cx="21653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Dotline" panose="00000300000000000000" pitchFamily="2" charset="0"/>
              </a:rPr>
              <a:t>she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58299" y="4795781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she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5D3EE-4229-4A63-93EF-06A02F90EB52}"/>
              </a:ext>
            </a:extLst>
          </p:cNvPr>
          <p:cNvGrpSpPr/>
          <p:nvPr/>
        </p:nvGrpSpPr>
        <p:grpSpPr>
          <a:xfrm>
            <a:off x="870699" y="7114835"/>
            <a:ext cx="1006780" cy="966642"/>
            <a:chOff x="372528" y="7075886"/>
            <a:chExt cx="1006780" cy="96664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7F80A9-AFB0-4BBD-8CE2-72C5D6D4C385}"/>
                </a:ext>
              </a:extLst>
            </p:cNvPr>
            <p:cNvSpPr/>
            <p:nvPr/>
          </p:nvSpPr>
          <p:spPr>
            <a:xfrm>
              <a:off x="372528" y="7075886"/>
              <a:ext cx="503093" cy="966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D8F238-CEAB-4F84-9BAC-3DD9A4E834A0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DFA0FA7-2B56-4430-AA0C-DA2476E07E1C}"/>
              </a:ext>
            </a:extLst>
          </p:cNvPr>
          <p:cNvSpPr txBox="1"/>
          <p:nvPr/>
        </p:nvSpPr>
        <p:spPr>
          <a:xfrm>
            <a:off x="1354908" y="7151762"/>
            <a:ext cx="58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KG Primary Dots" panose="02000506000000020003" pitchFamily="2" charset="0"/>
              </a:rPr>
              <a:t>e</a:t>
            </a:r>
            <a:endParaRPr lang="en-US" sz="7200" dirty="0">
              <a:latin typeface="KG Primary Dots" panose="02000506000000020003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she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96029" y="483252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she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6636" y="5651078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90610" y="4762289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583" y="5268573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858" y="562327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ooRush" panose="02000500000000000000" pitchFamily="2" charset="0"/>
              </a:rPr>
              <a:t>she</a:t>
            </a:r>
            <a:endParaRPr lang="en-US" sz="2000" dirty="0">
              <a:latin typeface="BooRush" panose="020005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ooRush" panose="02000500000000000000" pitchFamily="2" charset="0"/>
              </a:rPr>
              <a:t>s</a:t>
            </a:r>
            <a:r>
              <a:rPr lang="en-US" sz="2000" dirty="0">
                <a:latin typeface="BooRush" panose="02000500000000000000" pitchFamily="2" charset="0"/>
              </a:rPr>
              <a:t>he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A1A61F-A675-43BC-9E61-2DB53C0F354C}"/>
              </a:ext>
            </a:extLst>
          </p:cNvPr>
          <p:cNvSpPr txBox="1"/>
          <p:nvPr/>
        </p:nvSpPr>
        <p:spPr>
          <a:xfrm>
            <a:off x="2269828" y="2532687"/>
            <a:ext cx="1912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she</a:t>
            </a:r>
          </a:p>
        </p:txBody>
      </p:sp>
      <p:graphicFrame>
        <p:nvGraphicFramePr>
          <p:cNvPr id="81" name="Table 4">
            <a:extLst>
              <a:ext uri="{FF2B5EF4-FFF2-40B4-BE49-F238E27FC236}">
                <a16:creationId xmlns:a16="http://schemas.microsoft.com/office/drawing/2014/main" id="{B56206AB-4161-443F-AD28-373E44066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29161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B7B7BE50-3454-4720-B4B2-E52D3B320AFC}"/>
              </a:ext>
            </a:extLst>
          </p:cNvPr>
          <p:cNvSpPr/>
          <p:nvPr/>
        </p:nvSpPr>
        <p:spPr>
          <a:xfrm>
            <a:off x="374667" y="7545285"/>
            <a:ext cx="503093" cy="53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3E40142-CF65-4F41-AF82-47331095847E}"/>
              </a:ext>
            </a:extLst>
          </p:cNvPr>
          <p:cNvSpPr txBox="1"/>
          <p:nvPr/>
        </p:nvSpPr>
        <p:spPr>
          <a:xfrm>
            <a:off x="2921434" y="7065442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h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3B51C00-B57C-4127-BC30-1D252890D83A}"/>
              </a:ext>
            </a:extLst>
          </p:cNvPr>
          <p:cNvGrpSpPr/>
          <p:nvPr/>
        </p:nvGrpSpPr>
        <p:grpSpPr>
          <a:xfrm>
            <a:off x="2935506" y="7109541"/>
            <a:ext cx="1006780" cy="966642"/>
            <a:chOff x="372528" y="7075886"/>
            <a:chExt cx="1006780" cy="96664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DD0AA6A-5AB0-4479-9CF2-4FDF98FF7A6B}"/>
                </a:ext>
              </a:extLst>
            </p:cNvPr>
            <p:cNvSpPr/>
            <p:nvPr/>
          </p:nvSpPr>
          <p:spPr>
            <a:xfrm>
              <a:off x="372528" y="7075886"/>
              <a:ext cx="503093" cy="966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9EBD2B9-EF36-41F5-832A-10DD151DDC2F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E2761E87-F56B-44C7-9303-A6ACA633565C}"/>
              </a:ext>
            </a:extLst>
          </p:cNvPr>
          <p:cNvSpPr/>
          <p:nvPr/>
        </p:nvSpPr>
        <p:spPr>
          <a:xfrm>
            <a:off x="2439474" y="7539991"/>
            <a:ext cx="503093" cy="53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9BFD0A-B44F-42A1-AF80-8D5A01F39FC3}"/>
              </a:ext>
            </a:extLst>
          </p:cNvPr>
          <p:cNvSpPr txBox="1"/>
          <p:nvPr/>
        </p:nvSpPr>
        <p:spPr>
          <a:xfrm>
            <a:off x="2418241" y="7065442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s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FADC968-8317-4B68-A9EB-858085774701}"/>
              </a:ext>
            </a:extLst>
          </p:cNvPr>
          <p:cNvGrpSpPr/>
          <p:nvPr/>
        </p:nvGrpSpPr>
        <p:grpSpPr>
          <a:xfrm>
            <a:off x="5354198" y="7109541"/>
            <a:ext cx="1006780" cy="966642"/>
            <a:chOff x="372528" y="7075886"/>
            <a:chExt cx="1006780" cy="96664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B41E373-F1B9-4782-AAE0-5E0CC410FEEC}"/>
                </a:ext>
              </a:extLst>
            </p:cNvPr>
            <p:cNvSpPr/>
            <p:nvPr/>
          </p:nvSpPr>
          <p:spPr>
            <a:xfrm>
              <a:off x="372528" y="7075886"/>
              <a:ext cx="503093" cy="966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D08283C-DA52-4B64-8B55-2206D7EE9341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D3A2C903-1C92-4AD4-93AA-0F18B81E8323}"/>
              </a:ext>
            </a:extLst>
          </p:cNvPr>
          <p:cNvSpPr/>
          <p:nvPr/>
        </p:nvSpPr>
        <p:spPr>
          <a:xfrm>
            <a:off x="4858166" y="7539991"/>
            <a:ext cx="503093" cy="536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2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7" y="1015802"/>
            <a:ext cx="4372098" cy="528657"/>
          </a:xfrm>
        </p:spPr>
        <p:txBody>
          <a:bodyPr/>
          <a:lstStyle/>
          <a:p>
            <a:r>
              <a:rPr lang="en-US" sz="4800" b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o" pitchFamily="2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329982" y="846371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832874" y="893216"/>
            <a:ext cx="450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7745-EEC8-4585-9B13-472647BFB375}"/>
              </a:ext>
            </a:extLst>
          </p:cNvPr>
          <p:cNvSpPr txBox="1"/>
          <p:nvPr/>
        </p:nvSpPr>
        <p:spPr>
          <a:xfrm>
            <a:off x="147556" y="8770035"/>
            <a:ext cx="632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Where is 					    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1854800" y="8890198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2169388" y="8450104"/>
            <a:ext cx="2663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BooRush" panose="02000500000000000000" pitchFamily="2" charset="0"/>
              </a:rPr>
              <a:t>Write the word in a sentence.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711166" y="2566700"/>
            <a:ext cx="792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it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Connect the letters.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Clip Art - ClipArt Best - ClipArt Best">
            <a:extLst>
              <a:ext uri="{FF2B5EF4-FFF2-40B4-BE49-F238E27FC236}">
                <a16:creationId xmlns:a16="http://schemas.microsoft.com/office/drawing/2014/main" id="{D959A55A-B7CC-4DDC-B8E3-2D58F19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0" y="4204083"/>
            <a:ext cx="339565" cy="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9A150B-0495-4E47-BF0C-104E559C95A5}"/>
              </a:ext>
            </a:extLst>
          </p:cNvPr>
          <p:cNvSpPr txBox="1"/>
          <p:nvPr/>
        </p:nvSpPr>
        <p:spPr>
          <a:xfrm>
            <a:off x="2793084" y="2575851"/>
            <a:ext cx="10246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it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5080466" y="2743635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  <a:prstDash val="sysDot"/>
                </a:ln>
                <a:latin typeface="Dotline" panose="00000300000000000000" pitchFamily="2" charset="0"/>
              </a:rPr>
              <a:t>it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E777844-B5D7-4D38-A0D9-ABB2F092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24574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5" name="Decagon 4">
            <a:extLst>
              <a:ext uri="{FF2B5EF4-FFF2-40B4-BE49-F238E27FC236}">
                <a16:creationId xmlns:a16="http://schemas.microsoft.com/office/drawing/2014/main" id="{5026CAD8-4789-4846-A117-0093569D3FA8}"/>
              </a:ext>
            </a:extLst>
          </p:cNvPr>
          <p:cNvSpPr/>
          <p:nvPr/>
        </p:nvSpPr>
        <p:spPr>
          <a:xfrm>
            <a:off x="4330358" y="4749881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ecagon 43">
            <a:extLst>
              <a:ext uri="{FF2B5EF4-FFF2-40B4-BE49-F238E27FC236}">
                <a16:creationId xmlns:a16="http://schemas.microsoft.com/office/drawing/2014/main" id="{23EDDC07-326A-4130-8BC3-3D635E0F8B63}"/>
              </a:ext>
            </a:extLst>
          </p:cNvPr>
          <p:cNvSpPr/>
          <p:nvPr/>
        </p:nvSpPr>
        <p:spPr>
          <a:xfrm>
            <a:off x="4330358" y="5521909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8AAC3E61-531E-47DE-B7C5-E7DC1CF3D558}"/>
              </a:ext>
            </a:extLst>
          </p:cNvPr>
          <p:cNvSpPr/>
          <p:nvPr/>
        </p:nvSpPr>
        <p:spPr>
          <a:xfrm>
            <a:off x="5361486" y="4743239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8326B139-41A3-4AB0-8A90-0A3FDC6F37F3}"/>
              </a:ext>
            </a:extLst>
          </p:cNvPr>
          <p:cNvSpPr/>
          <p:nvPr/>
        </p:nvSpPr>
        <p:spPr>
          <a:xfrm>
            <a:off x="5361486" y="5515267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4497-3FB7-44B8-825D-52BC41B74011}"/>
              </a:ext>
            </a:extLst>
          </p:cNvPr>
          <p:cNvSpPr txBox="1"/>
          <p:nvPr/>
        </p:nvSpPr>
        <p:spPr>
          <a:xfrm>
            <a:off x="4329982" y="4739264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i</a:t>
            </a:r>
            <a:endParaRPr lang="en-US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CDC20-E25A-439B-B3ED-E00B5E1F8E25}"/>
              </a:ext>
            </a:extLst>
          </p:cNvPr>
          <p:cNvSpPr txBox="1"/>
          <p:nvPr/>
        </p:nvSpPr>
        <p:spPr>
          <a:xfrm>
            <a:off x="5358930" y="5491025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</a:t>
            </a:r>
            <a:endParaRPr lang="en-US" sz="3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4CE3D8-B5BE-4621-9B93-3CA6F6315A47}"/>
              </a:ext>
            </a:extLst>
          </p:cNvPr>
          <p:cNvSpPr txBox="1"/>
          <p:nvPr/>
        </p:nvSpPr>
        <p:spPr>
          <a:xfrm>
            <a:off x="5358930" y="4707817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587295" y="2923858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2E261D-0128-4398-B94E-B2A1586CCB43}"/>
              </a:ext>
            </a:extLst>
          </p:cNvPr>
          <p:cNvSpPr txBox="1"/>
          <p:nvPr/>
        </p:nvSpPr>
        <p:spPr>
          <a:xfrm>
            <a:off x="496831" y="7061358"/>
            <a:ext cx="72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KG Primary Dots" panose="02000506000000020003"/>
                <a:cs typeface="Kartika" panose="020B0502040204020203" pitchFamily="18" charset="0"/>
              </a:rPr>
              <a:t>i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5D3C-392A-45C5-935A-8269DE9073CB}"/>
              </a:ext>
            </a:extLst>
          </p:cNvPr>
          <p:cNvSpPr/>
          <p:nvPr/>
        </p:nvSpPr>
        <p:spPr>
          <a:xfrm>
            <a:off x="528828" y="7105615"/>
            <a:ext cx="64256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D6C9BC-DABC-42BE-B257-C482189885E2}"/>
              </a:ext>
            </a:extLst>
          </p:cNvPr>
          <p:cNvSpPr/>
          <p:nvPr/>
        </p:nvSpPr>
        <p:spPr>
          <a:xfrm>
            <a:off x="1171647" y="7106196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E17E9-14E9-4E03-B397-9769E6F1D39C}"/>
              </a:ext>
            </a:extLst>
          </p:cNvPr>
          <p:cNvSpPr txBox="1"/>
          <p:nvPr/>
        </p:nvSpPr>
        <p:spPr>
          <a:xfrm>
            <a:off x="2906096" y="7011141"/>
            <a:ext cx="417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latin typeface="KG Primary Dots" panose="02000506000000020003" pitchFamily="2" charset="0"/>
              </a:rPr>
              <a:t>i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E1E3D5-AA41-442F-8E4C-AC0D34B18D8E}"/>
              </a:ext>
            </a:extLst>
          </p:cNvPr>
          <p:cNvSpPr/>
          <p:nvPr/>
        </p:nvSpPr>
        <p:spPr>
          <a:xfrm>
            <a:off x="2751154" y="7098509"/>
            <a:ext cx="67784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74F4E5-59C4-4AB7-A733-85C717DCCB1E}"/>
              </a:ext>
            </a:extLst>
          </p:cNvPr>
          <p:cNvSpPr/>
          <p:nvPr/>
        </p:nvSpPr>
        <p:spPr>
          <a:xfrm>
            <a:off x="3429253" y="7099090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C951D7-255C-4625-B428-468FF75B186E}"/>
              </a:ext>
            </a:extLst>
          </p:cNvPr>
          <p:cNvSpPr/>
          <p:nvPr/>
        </p:nvSpPr>
        <p:spPr>
          <a:xfrm>
            <a:off x="4934313" y="7127789"/>
            <a:ext cx="503093" cy="9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B6148F-DB80-4216-AAD0-992D3A64AA96}"/>
              </a:ext>
            </a:extLst>
          </p:cNvPr>
          <p:cNvSpPr/>
          <p:nvPr/>
        </p:nvSpPr>
        <p:spPr>
          <a:xfrm>
            <a:off x="5437662" y="7127789"/>
            <a:ext cx="503093" cy="91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C4DD6-3D1E-4ED4-A1AE-B1B4E22EB587}"/>
              </a:ext>
            </a:extLst>
          </p:cNvPr>
          <p:cNvSpPr txBox="1"/>
          <p:nvPr/>
        </p:nvSpPr>
        <p:spPr>
          <a:xfrm>
            <a:off x="5400326" y="698718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2CE0AE-8588-4C4F-B499-0F56AE57C847}"/>
              </a:ext>
            </a:extLst>
          </p:cNvPr>
          <p:cNvSpPr txBox="1"/>
          <p:nvPr/>
        </p:nvSpPr>
        <p:spPr>
          <a:xfrm>
            <a:off x="1078597" y="7074054"/>
            <a:ext cx="72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Primary Dots" panose="02000506000000020003"/>
                <a:cs typeface="Kartika" panose="020B0502040204020203" pitchFamily="18" charset="0"/>
              </a:rPr>
              <a:t>t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2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42661" y="7013840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43" y="918068"/>
            <a:ext cx="4113161" cy="858755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75130" y="804984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17237" y="876211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7908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and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 in sight.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27437" y="2558237"/>
            <a:ext cx="2242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Dotline" panose="00000300000000000000" pitchFamily="2" charset="0"/>
              </a:rPr>
              <a:t>and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58299" y="4795781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and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5D3EE-4229-4A63-93EF-06A02F90EB52}"/>
              </a:ext>
            </a:extLst>
          </p:cNvPr>
          <p:cNvGrpSpPr/>
          <p:nvPr/>
        </p:nvGrpSpPr>
        <p:grpSpPr>
          <a:xfrm>
            <a:off x="372528" y="7120996"/>
            <a:ext cx="1510467" cy="921532"/>
            <a:chOff x="372528" y="7120996"/>
            <a:chExt cx="1510467" cy="9215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F613485-5914-4EF0-A451-8D79A4C4CB77}"/>
                </a:ext>
              </a:extLst>
            </p:cNvPr>
            <p:cNvSpPr/>
            <p:nvPr/>
          </p:nvSpPr>
          <p:spPr>
            <a:xfrm>
              <a:off x="1379902" y="7120996"/>
              <a:ext cx="503093" cy="920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7F80A9-AFB0-4BBD-8CE2-72C5D6D4C385}"/>
                </a:ext>
              </a:extLst>
            </p:cNvPr>
            <p:cNvSpPr/>
            <p:nvPr/>
          </p:nvSpPr>
          <p:spPr>
            <a:xfrm>
              <a:off x="372528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D8F238-CEAB-4F84-9BAC-3DD9A4E834A0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03ADD79-BF9C-4FAC-A5FD-4339C917C42E}"/>
              </a:ext>
            </a:extLst>
          </p:cNvPr>
          <p:cNvSpPr txBox="1"/>
          <p:nvPr/>
        </p:nvSpPr>
        <p:spPr>
          <a:xfrm>
            <a:off x="1327464" y="7013840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d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CE92D71-0BA9-4F60-AA5E-4BBFA00A667D}"/>
              </a:ext>
            </a:extLst>
          </p:cNvPr>
          <p:cNvGrpSpPr/>
          <p:nvPr/>
        </p:nvGrpSpPr>
        <p:grpSpPr>
          <a:xfrm>
            <a:off x="2537284" y="7120305"/>
            <a:ext cx="1510467" cy="921532"/>
            <a:chOff x="372528" y="7120996"/>
            <a:chExt cx="1510467" cy="92153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5A2C0B3-FAD5-4780-B0E5-42D46721ADC6}"/>
                </a:ext>
              </a:extLst>
            </p:cNvPr>
            <p:cNvSpPr/>
            <p:nvPr/>
          </p:nvSpPr>
          <p:spPr>
            <a:xfrm>
              <a:off x="1379902" y="7120996"/>
              <a:ext cx="503093" cy="920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3547AD4-65FE-4924-95DE-0070AF348B22}"/>
                </a:ext>
              </a:extLst>
            </p:cNvPr>
            <p:cNvSpPr/>
            <p:nvPr/>
          </p:nvSpPr>
          <p:spPr>
            <a:xfrm>
              <a:off x="372528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8573F2-3C2D-403F-BC97-45CE2A9C9BE6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DFA0FA7-2B56-4430-AA0C-DA2476E07E1C}"/>
              </a:ext>
            </a:extLst>
          </p:cNvPr>
          <p:cNvSpPr txBox="1"/>
          <p:nvPr/>
        </p:nvSpPr>
        <p:spPr>
          <a:xfrm>
            <a:off x="2981532" y="7024234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EB6F5C6-5D97-4E21-9AF9-60026A0FB620}"/>
              </a:ext>
            </a:extLst>
          </p:cNvPr>
          <p:cNvSpPr txBox="1"/>
          <p:nvPr/>
        </p:nvSpPr>
        <p:spPr>
          <a:xfrm>
            <a:off x="3518891" y="7024217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d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483EBD-142A-471D-8B8E-8B9544CA4696}"/>
              </a:ext>
            </a:extLst>
          </p:cNvPr>
          <p:cNvGrpSpPr/>
          <p:nvPr/>
        </p:nvGrpSpPr>
        <p:grpSpPr>
          <a:xfrm>
            <a:off x="4906702" y="7122519"/>
            <a:ext cx="1510467" cy="921532"/>
            <a:chOff x="372528" y="7120996"/>
            <a:chExt cx="1510467" cy="92153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C67E5EE-4A6D-4678-998C-04095EC37A53}"/>
                </a:ext>
              </a:extLst>
            </p:cNvPr>
            <p:cNvSpPr/>
            <p:nvPr/>
          </p:nvSpPr>
          <p:spPr>
            <a:xfrm>
              <a:off x="1379902" y="7120996"/>
              <a:ext cx="503093" cy="920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4C5661F-A539-4A2F-BCA8-51EA78A1C753}"/>
                </a:ext>
              </a:extLst>
            </p:cNvPr>
            <p:cNvSpPr/>
            <p:nvPr/>
          </p:nvSpPr>
          <p:spPr>
            <a:xfrm>
              <a:off x="372528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2780E5C-F012-4E1F-B90C-682AE11BA8C3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4853694" y="7021294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751BD8D-94B9-4566-A8F8-1CBCDAF77B52}"/>
              </a:ext>
            </a:extLst>
          </p:cNvPr>
          <p:cNvSpPr txBox="1"/>
          <p:nvPr/>
        </p:nvSpPr>
        <p:spPr>
          <a:xfrm>
            <a:off x="5358545" y="701599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and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man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83886" y="4832052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and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6636" y="5651078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am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90610" y="4762289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bat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583" y="5268573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858" y="562327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tin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A1A61F-A675-43BC-9E61-2DB53C0F354C}"/>
              </a:ext>
            </a:extLst>
          </p:cNvPr>
          <p:cNvSpPr txBox="1"/>
          <p:nvPr/>
        </p:nvSpPr>
        <p:spPr>
          <a:xfrm>
            <a:off x="2269828" y="2532687"/>
            <a:ext cx="2121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and</a:t>
            </a:r>
          </a:p>
        </p:txBody>
      </p:sp>
      <p:graphicFrame>
        <p:nvGraphicFramePr>
          <p:cNvPr id="81" name="Table 4">
            <a:extLst>
              <a:ext uri="{FF2B5EF4-FFF2-40B4-BE49-F238E27FC236}">
                <a16:creationId xmlns:a16="http://schemas.microsoft.com/office/drawing/2014/main" id="{B56206AB-4161-443F-AD28-373E44066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32793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37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7" y="1015802"/>
            <a:ext cx="4372098" cy="528657"/>
          </a:xfrm>
        </p:spPr>
        <p:txBody>
          <a:bodyPr/>
          <a:lstStyle/>
          <a:p>
            <a:r>
              <a:rPr lang="en-US" sz="4800" b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o" pitchFamily="2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329982" y="846371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832874" y="893216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7745-EEC8-4585-9B13-472647BFB375}"/>
              </a:ext>
            </a:extLst>
          </p:cNvPr>
          <p:cNvSpPr txBox="1"/>
          <p:nvPr/>
        </p:nvSpPr>
        <p:spPr>
          <a:xfrm>
            <a:off x="147556" y="8770035"/>
            <a:ext cx="671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am tired						school today.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2025486" y="8922726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2169388" y="8450104"/>
            <a:ext cx="2663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BooRush" panose="02000500000000000000" pitchFamily="2" charset="0"/>
              </a:rPr>
              <a:t>Write the word in a sentence.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711166" y="2566700"/>
            <a:ext cx="1037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at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Connect the letters.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Clip Art - ClipArt Best - ClipArt Best">
            <a:extLst>
              <a:ext uri="{FF2B5EF4-FFF2-40B4-BE49-F238E27FC236}">
                <a16:creationId xmlns:a16="http://schemas.microsoft.com/office/drawing/2014/main" id="{D959A55A-B7CC-4DDC-B8E3-2D58F19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0" y="4204083"/>
            <a:ext cx="339565" cy="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9A150B-0495-4E47-BF0C-104E559C95A5}"/>
              </a:ext>
            </a:extLst>
          </p:cNvPr>
          <p:cNvSpPr txBox="1"/>
          <p:nvPr/>
        </p:nvSpPr>
        <p:spPr>
          <a:xfrm>
            <a:off x="2793084" y="2575851"/>
            <a:ext cx="12410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at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5080466" y="2743635"/>
            <a:ext cx="1106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ln>
                  <a:solidFill>
                    <a:schemeClr val="tx1"/>
                  </a:solidFill>
                  <a:prstDash val="sysDot"/>
                </a:ln>
                <a:latin typeface="Dotline" panose="00000300000000000000" pitchFamily="2" charset="0"/>
              </a:rPr>
              <a:t>at</a:t>
            </a:r>
            <a:endParaRPr lang="en-US" sz="6600" dirty="0">
              <a:ln>
                <a:solidFill>
                  <a:schemeClr val="tx1"/>
                </a:solidFill>
                <a:prstDash val="sysDot"/>
              </a:ln>
              <a:latin typeface="Dotline" panose="00000300000000000000" pitchFamily="2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E777844-B5D7-4D38-A0D9-ABB2F092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66847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5" name="Decagon 4">
            <a:extLst>
              <a:ext uri="{FF2B5EF4-FFF2-40B4-BE49-F238E27FC236}">
                <a16:creationId xmlns:a16="http://schemas.microsoft.com/office/drawing/2014/main" id="{5026CAD8-4789-4846-A117-0093569D3FA8}"/>
              </a:ext>
            </a:extLst>
          </p:cNvPr>
          <p:cNvSpPr/>
          <p:nvPr/>
        </p:nvSpPr>
        <p:spPr>
          <a:xfrm>
            <a:off x="4330358" y="4749881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ecagon 43">
            <a:extLst>
              <a:ext uri="{FF2B5EF4-FFF2-40B4-BE49-F238E27FC236}">
                <a16:creationId xmlns:a16="http://schemas.microsoft.com/office/drawing/2014/main" id="{23EDDC07-326A-4130-8BC3-3D635E0F8B63}"/>
              </a:ext>
            </a:extLst>
          </p:cNvPr>
          <p:cNvSpPr/>
          <p:nvPr/>
        </p:nvSpPr>
        <p:spPr>
          <a:xfrm>
            <a:off x="4330358" y="5521909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8AAC3E61-531E-47DE-B7C5-E7DC1CF3D558}"/>
              </a:ext>
            </a:extLst>
          </p:cNvPr>
          <p:cNvSpPr/>
          <p:nvPr/>
        </p:nvSpPr>
        <p:spPr>
          <a:xfrm>
            <a:off x="5361486" y="4743239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8326B139-41A3-4AB0-8A90-0A3FDC6F37F3}"/>
              </a:ext>
            </a:extLst>
          </p:cNvPr>
          <p:cNvSpPr/>
          <p:nvPr/>
        </p:nvSpPr>
        <p:spPr>
          <a:xfrm>
            <a:off x="5361486" y="5515267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4497-3FB7-44B8-825D-52BC41B74011}"/>
              </a:ext>
            </a:extLst>
          </p:cNvPr>
          <p:cNvSpPr txBox="1"/>
          <p:nvPr/>
        </p:nvSpPr>
        <p:spPr>
          <a:xfrm>
            <a:off x="4329982" y="4739264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</a:t>
            </a:r>
            <a:endParaRPr lang="en-US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CDC20-E25A-439B-B3ED-E00B5E1F8E25}"/>
              </a:ext>
            </a:extLst>
          </p:cNvPr>
          <p:cNvSpPr txBox="1"/>
          <p:nvPr/>
        </p:nvSpPr>
        <p:spPr>
          <a:xfrm>
            <a:off x="5358930" y="5491025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o</a:t>
            </a:r>
            <a:endParaRPr lang="en-US" sz="3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4CE3D8-B5BE-4621-9B93-3CA6F6315A47}"/>
              </a:ext>
            </a:extLst>
          </p:cNvPr>
          <p:cNvSpPr txBox="1"/>
          <p:nvPr/>
        </p:nvSpPr>
        <p:spPr>
          <a:xfrm>
            <a:off x="5358930" y="4707817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587295" y="2923858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2E261D-0128-4398-B94E-B2A1586CCB43}"/>
              </a:ext>
            </a:extLst>
          </p:cNvPr>
          <p:cNvSpPr txBox="1"/>
          <p:nvPr/>
        </p:nvSpPr>
        <p:spPr>
          <a:xfrm>
            <a:off x="496831" y="7061358"/>
            <a:ext cx="72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Primary Dots" panose="02000506000000020003"/>
                <a:cs typeface="Kartika" panose="020B0502040204020203" pitchFamily="18" charset="0"/>
              </a:rPr>
              <a:t>a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5D3C-392A-45C5-935A-8269DE9073CB}"/>
              </a:ext>
            </a:extLst>
          </p:cNvPr>
          <p:cNvSpPr/>
          <p:nvPr/>
        </p:nvSpPr>
        <p:spPr>
          <a:xfrm>
            <a:off x="528828" y="7105615"/>
            <a:ext cx="64256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D6C9BC-DABC-42BE-B257-C482189885E2}"/>
              </a:ext>
            </a:extLst>
          </p:cNvPr>
          <p:cNvSpPr/>
          <p:nvPr/>
        </p:nvSpPr>
        <p:spPr>
          <a:xfrm>
            <a:off x="1171647" y="7106196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E17E9-14E9-4E03-B397-9769E6F1D39C}"/>
              </a:ext>
            </a:extLst>
          </p:cNvPr>
          <p:cNvSpPr txBox="1"/>
          <p:nvPr/>
        </p:nvSpPr>
        <p:spPr>
          <a:xfrm>
            <a:off x="2906096" y="7011141"/>
            <a:ext cx="417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a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E1E3D5-AA41-442F-8E4C-AC0D34B18D8E}"/>
              </a:ext>
            </a:extLst>
          </p:cNvPr>
          <p:cNvSpPr/>
          <p:nvPr/>
        </p:nvSpPr>
        <p:spPr>
          <a:xfrm>
            <a:off x="2751154" y="7098509"/>
            <a:ext cx="67784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74F4E5-59C4-4AB7-A733-85C717DCCB1E}"/>
              </a:ext>
            </a:extLst>
          </p:cNvPr>
          <p:cNvSpPr/>
          <p:nvPr/>
        </p:nvSpPr>
        <p:spPr>
          <a:xfrm>
            <a:off x="3429253" y="7099090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C951D7-255C-4625-B428-468FF75B186E}"/>
              </a:ext>
            </a:extLst>
          </p:cNvPr>
          <p:cNvSpPr/>
          <p:nvPr/>
        </p:nvSpPr>
        <p:spPr>
          <a:xfrm>
            <a:off x="4934313" y="7127789"/>
            <a:ext cx="503093" cy="9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B6148F-DB80-4216-AAD0-992D3A64AA96}"/>
              </a:ext>
            </a:extLst>
          </p:cNvPr>
          <p:cNvSpPr/>
          <p:nvPr/>
        </p:nvSpPr>
        <p:spPr>
          <a:xfrm>
            <a:off x="5437662" y="7127789"/>
            <a:ext cx="503093" cy="91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C4DD6-3D1E-4ED4-A1AE-B1B4E22EB587}"/>
              </a:ext>
            </a:extLst>
          </p:cNvPr>
          <p:cNvSpPr txBox="1"/>
          <p:nvPr/>
        </p:nvSpPr>
        <p:spPr>
          <a:xfrm>
            <a:off x="5400326" y="698718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2CE0AE-8588-4C4F-B499-0F56AE57C847}"/>
              </a:ext>
            </a:extLst>
          </p:cNvPr>
          <p:cNvSpPr txBox="1"/>
          <p:nvPr/>
        </p:nvSpPr>
        <p:spPr>
          <a:xfrm>
            <a:off x="1078597" y="7074054"/>
            <a:ext cx="727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KG Primary Dots" panose="02000506000000020003"/>
                <a:cs typeface="Kartika" panose="020B0502040204020203" pitchFamily="18" charset="0"/>
              </a:rPr>
              <a:t>t</a:t>
            </a:r>
            <a:endParaRPr lang="en-US" sz="88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4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D7059CB7-87FE-48E7-B8D5-09C2E0B90F50}"/>
              </a:ext>
            </a:extLst>
          </p:cNvPr>
          <p:cNvSpPr txBox="1"/>
          <p:nvPr/>
        </p:nvSpPr>
        <p:spPr>
          <a:xfrm>
            <a:off x="3684351" y="6950321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AAA898E-CEBB-4FF2-961C-07F2438D30B3}"/>
              </a:ext>
            </a:extLst>
          </p:cNvPr>
          <p:cNvSpPr txBox="1"/>
          <p:nvPr/>
        </p:nvSpPr>
        <p:spPr>
          <a:xfrm>
            <a:off x="1461725" y="6959415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C762C9C-978D-42D5-AEC5-4DEB7A9A52FD}"/>
              </a:ext>
            </a:extLst>
          </p:cNvPr>
          <p:cNvSpPr txBox="1"/>
          <p:nvPr/>
        </p:nvSpPr>
        <p:spPr>
          <a:xfrm>
            <a:off x="5600853" y="6963444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r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132511" y="6966668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8" y="1001935"/>
            <a:ext cx="4026897" cy="528657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62196" y="872302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04303" y="943529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280268" y="2649618"/>
            <a:ext cx="1782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here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Highlight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 in sight.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09958" y="2553932"/>
            <a:ext cx="2336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Dotline" panose="00000300000000000000" pitchFamily="2" charset="0"/>
              </a:rPr>
              <a:t>here</a:t>
            </a:r>
            <a:endParaRPr lang="en-US" sz="9600" dirty="0">
              <a:latin typeface="Dotline" panose="000003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49454" y="4756301"/>
            <a:ext cx="83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8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bear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man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83886" y="4832052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gear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5370" y="5664010"/>
            <a:ext cx="780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beat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89346" y="4749869"/>
            <a:ext cx="77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hear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259" y="5263803"/>
            <a:ext cx="71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542" y="5618778"/>
            <a:ext cx="71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hear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fear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F3F268-9EC5-492E-8892-279790776E1F}"/>
              </a:ext>
            </a:extLst>
          </p:cNvPr>
          <p:cNvSpPr txBox="1"/>
          <p:nvPr/>
        </p:nvSpPr>
        <p:spPr>
          <a:xfrm>
            <a:off x="204966" y="4526408"/>
            <a:ext cx="30428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Fill Me With Color" pitchFamily="2" charset="0"/>
              </a:rPr>
              <a:t>here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F613485-5914-4EF0-A451-8D79A4C4CB77}"/>
              </a:ext>
            </a:extLst>
          </p:cNvPr>
          <p:cNvSpPr/>
          <p:nvPr/>
        </p:nvSpPr>
        <p:spPr>
          <a:xfrm>
            <a:off x="243837" y="7105074"/>
            <a:ext cx="437550" cy="85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010A42-485F-42A6-99FB-C0DBD2064E05}"/>
              </a:ext>
            </a:extLst>
          </p:cNvPr>
          <p:cNvSpPr/>
          <p:nvPr/>
        </p:nvSpPr>
        <p:spPr>
          <a:xfrm>
            <a:off x="681387" y="7458973"/>
            <a:ext cx="437550" cy="50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45D149C-0D80-4CBF-A277-4E2732BAA46A}"/>
              </a:ext>
            </a:extLst>
          </p:cNvPr>
          <p:cNvSpPr/>
          <p:nvPr/>
        </p:nvSpPr>
        <p:spPr>
          <a:xfrm>
            <a:off x="1116274" y="7458816"/>
            <a:ext cx="437550" cy="50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001C67-C08F-4D19-A654-E0A2581D7457}"/>
              </a:ext>
            </a:extLst>
          </p:cNvPr>
          <p:cNvSpPr/>
          <p:nvPr/>
        </p:nvSpPr>
        <p:spPr>
          <a:xfrm>
            <a:off x="1554705" y="7458816"/>
            <a:ext cx="437550" cy="501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36FFF0-16A8-4645-80AC-FEC30C0D8318}"/>
              </a:ext>
            </a:extLst>
          </p:cNvPr>
          <p:cNvSpPr/>
          <p:nvPr/>
        </p:nvSpPr>
        <p:spPr>
          <a:xfrm>
            <a:off x="2452136" y="7105075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73F3BB-8601-4E42-AB61-1078CEDDBAF4}"/>
              </a:ext>
            </a:extLst>
          </p:cNvPr>
          <p:cNvSpPr/>
          <p:nvPr/>
        </p:nvSpPr>
        <p:spPr>
          <a:xfrm>
            <a:off x="2889686" y="7458973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0D96A06-B7A8-4D0D-B0AB-8E11F14FBE2D}"/>
              </a:ext>
            </a:extLst>
          </p:cNvPr>
          <p:cNvSpPr/>
          <p:nvPr/>
        </p:nvSpPr>
        <p:spPr>
          <a:xfrm>
            <a:off x="3324573" y="7458816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B4EAE18-3DEC-45F3-B6EF-6B29BAE9BD70}"/>
              </a:ext>
            </a:extLst>
          </p:cNvPr>
          <p:cNvSpPr/>
          <p:nvPr/>
        </p:nvSpPr>
        <p:spPr>
          <a:xfrm>
            <a:off x="3763029" y="7458816"/>
            <a:ext cx="437550" cy="492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064D59C-91E3-49AF-B60F-4DE6BE0BFDFE}"/>
              </a:ext>
            </a:extLst>
          </p:cNvPr>
          <p:cNvSpPr/>
          <p:nvPr/>
        </p:nvSpPr>
        <p:spPr>
          <a:xfrm>
            <a:off x="4794669" y="7108493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07B8F3F-C332-461E-8800-1B61E75928A8}"/>
              </a:ext>
            </a:extLst>
          </p:cNvPr>
          <p:cNvSpPr/>
          <p:nvPr/>
        </p:nvSpPr>
        <p:spPr>
          <a:xfrm>
            <a:off x="5232219" y="7462391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DE71BA5-7F40-419A-BF78-DCC5DAA8D71E}"/>
              </a:ext>
            </a:extLst>
          </p:cNvPr>
          <p:cNvSpPr/>
          <p:nvPr/>
        </p:nvSpPr>
        <p:spPr>
          <a:xfrm>
            <a:off x="5670018" y="7465146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B715386-406E-4668-A754-1F561EFD4F27}"/>
              </a:ext>
            </a:extLst>
          </p:cNvPr>
          <p:cNvSpPr/>
          <p:nvPr/>
        </p:nvSpPr>
        <p:spPr>
          <a:xfrm>
            <a:off x="6105537" y="7463314"/>
            <a:ext cx="437550" cy="496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E59F69-9401-443C-B188-C377280C4E4A}"/>
              </a:ext>
            </a:extLst>
          </p:cNvPr>
          <p:cNvSpPr txBox="1"/>
          <p:nvPr/>
        </p:nvSpPr>
        <p:spPr>
          <a:xfrm>
            <a:off x="1049483" y="6972107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7DA3503-0695-4C4B-9FB0-13E1137F0816}"/>
              </a:ext>
            </a:extLst>
          </p:cNvPr>
          <p:cNvSpPr txBox="1"/>
          <p:nvPr/>
        </p:nvSpPr>
        <p:spPr>
          <a:xfrm>
            <a:off x="2806042" y="6959414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55296F7-0AAF-4107-AB9C-7D8CAAF2F396}"/>
              </a:ext>
            </a:extLst>
          </p:cNvPr>
          <p:cNvSpPr txBox="1"/>
          <p:nvPr/>
        </p:nvSpPr>
        <p:spPr>
          <a:xfrm>
            <a:off x="2329572" y="6959414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DE313A-9B2C-4BCA-B6FC-EE17E91AFDEB}"/>
              </a:ext>
            </a:extLst>
          </p:cNvPr>
          <p:cNvSpPr txBox="1"/>
          <p:nvPr/>
        </p:nvSpPr>
        <p:spPr>
          <a:xfrm>
            <a:off x="5100807" y="6935100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364C3C-81F1-4BBE-ABBB-31A8F43D370E}"/>
              </a:ext>
            </a:extLst>
          </p:cNvPr>
          <p:cNvSpPr txBox="1"/>
          <p:nvPr/>
        </p:nvSpPr>
        <p:spPr>
          <a:xfrm>
            <a:off x="5987519" y="6962085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AA6E91-B13B-4F3C-9232-24F22F01E1F2}"/>
              </a:ext>
            </a:extLst>
          </p:cNvPr>
          <p:cNvSpPr txBox="1"/>
          <p:nvPr/>
        </p:nvSpPr>
        <p:spPr>
          <a:xfrm>
            <a:off x="2103730" y="2537009"/>
            <a:ext cx="2504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59822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576820" y="700945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7" y="1015802"/>
            <a:ext cx="4372098" cy="528657"/>
          </a:xfrm>
        </p:spPr>
        <p:txBody>
          <a:bodyPr/>
          <a:lstStyle/>
          <a:p>
            <a:r>
              <a:rPr lang="en-US" sz="4800" b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o" pitchFamily="2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329982" y="846371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711142" y="917347"/>
            <a:ext cx="80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but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7745-EEC8-4585-9B13-472647BFB375}"/>
              </a:ext>
            </a:extLst>
          </p:cNvPr>
          <p:cNvSpPr txBox="1"/>
          <p:nvPr/>
        </p:nvSpPr>
        <p:spPr>
          <a:xfrm>
            <a:off x="333301" y="8794848"/>
            <a:ext cx="566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like dogs                           not cats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2129645" y="8946061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2169388" y="8450104"/>
            <a:ext cx="2663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BooRush" panose="02000500000000000000" pitchFamily="2" charset="0"/>
              </a:rPr>
              <a:t>Write the word in a sentence.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640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but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Connect the letters.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Clip Art - ClipArt Best - ClipArt Best">
            <a:extLst>
              <a:ext uri="{FF2B5EF4-FFF2-40B4-BE49-F238E27FC236}">
                <a16:creationId xmlns:a16="http://schemas.microsoft.com/office/drawing/2014/main" id="{D959A55A-B7CC-4DDC-B8E3-2D58F19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0" y="4204083"/>
            <a:ext cx="339565" cy="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9A150B-0495-4E47-BF0C-104E559C95A5}"/>
              </a:ext>
            </a:extLst>
          </p:cNvPr>
          <p:cNvSpPr txBox="1"/>
          <p:nvPr/>
        </p:nvSpPr>
        <p:spPr>
          <a:xfrm>
            <a:off x="2440349" y="2571446"/>
            <a:ext cx="2004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but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762719" y="2754478"/>
            <a:ext cx="16637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  <a:prstDash val="sysDot"/>
                </a:ln>
                <a:latin typeface="Dotline" panose="00000300000000000000" pitchFamily="2" charset="0"/>
              </a:rPr>
              <a:t>but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E777844-B5D7-4D38-A0D9-ABB2F092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34479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5" name="Decagon 4">
            <a:extLst>
              <a:ext uri="{FF2B5EF4-FFF2-40B4-BE49-F238E27FC236}">
                <a16:creationId xmlns:a16="http://schemas.microsoft.com/office/drawing/2014/main" id="{5026CAD8-4789-4846-A117-0093569D3FA8}"/>
              </a:ext>
            </a:extLst>
          </p:cNvPr>
          <p:cNvSpPr/>
          <p:nvPr/>
        </p:nvSpPr>
        <p:spPr>
          <a:xfrm>
            <a:off x="3699925" y="471843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ecagon 43">
            <a:extLst>
              <a:ext uri="{FF2B5EF4-FFF2-40B4-BE49-F238E27FC236}">
                <a16:creationId xmlns:a16="http://schemas.microsoft.com/office/drawing/2014/main" id="{23EDDC07-326A-4130-8BC3-3D635E0F8B63}"/>
              </a:ext>
            </a:extLst>
          </p:cNvPr>
          <p:cNvSpPr/>
          <p:nvPr/>
        </p:nvSpPr>
        <p:spPr>
          <a:xfrm>
            <a:off x="3699925" y="549046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8AAC3E61-531E-47DE-B7C5-E7DC1CF3D558}"/>
              </a:ext>
            </a:extLst>
          </p:cNvPr>
          <p:cNvSpPr/>
          <p:nvPr/>
        </p:nvSpPr>
        <p:spPr>
          <a:xfrm>
            <a:off x="582806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8326B139-41A3-4AB0-8A90-0A3FDC6F37F3}"/>
              </a:ext>
            </a:extLst>
          </p:cNvPr>
          <p:cNvSpPr/>
          <p:nvPr/>
        </p:nvSpPr>
        <p:spPr>
          <a:xfrm>
            <a:off x="582806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ecagon 48">
            <a:extLst>
              <a:ext uri="{FF2B5EF4-FFF2-40B4-BE49-F238E27FC236}">
                <a16:creationId xmlns:a16="http://schemas.microsoft.com/office/drawing/2014/main" id="{E80B8681-31BA-4FC4-8E8D-182467B33088}"/>
              </a:ext>
            </a:extLst>
          </p:cNvPr>
          <p:cNvSpPr/>
          <p:nvPr/>
        </p:nvSpPr>
        <p:spPr>
          <a:xfrm>
            <a:off x="476271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ecagon 50">
            <a:extLst>
              <a:ext uri="{FF2B5EF4-FFF2-40B4-BE49-F238E27FC236}">
                <a16:creationId xmlns:a16="http://schemas.microsoft.com/office/drawing/2014/main" id="{251DFF2A-5FA4-4C79-98B6-511453DA18A6}"/>
              </a:ext>
            </a:extLst>
          </p:cNvPr>
          <p:cNvSpPr/>
          <p:nvPr/>
        </p:nvSpPr>
        <p:spPr>
          <a:xfrm>
            <a:off x="476271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4497-3FB7-44B8-825D-52BC41B74011}"/>
              </a:ext>
            </a:extLst>
          </p:cNvPr>
          <p:cNvSpPr txBox="1"/>
          <p:nvPr/>
        </p:nvSpPr>
        <p:spPr>
          <a:xfrm>
            <a:off x="3699549" y="4707817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>
            <a:off x="3694829" y="5466220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BD9E81-2E3A-4342-AC01-A2D0F00D5B7C}"/>
              </a:ext>
            </a:extLst>
          </p:cNvPr>
          <p:cNvSpPr txBox="1"/>
          <p:nvPr/>
        </p:nvSpPr>
        <p:spPr>
          <a:xfrm>
            <a:off x="4765259" y="5487784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CDC20-E25A-439B-B3ED-E00B5E1F8E25}"/>
              </a:ext>
            </a:extLst>
          </p:cNvPr>
          <p:cNvSpPr txBox="1"/>
          <p:nvPr/>
        </p:nvSpPr>
        <p:spPr>
          <a:xfrm>
            <a:off x="5825513" y="5460010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CBEE8C-355D-40ED-B31C-7560EFA44A4E}"/>
              </a:ext>
            </a:extLst>
          </p:cNvPr>
          <p:cNvSpPr txBox="1"/>
          <p:nvPr/>
        </p:nvSpPr>
        <p:spPr>
          <a:xfrm>
            <a:off x="4765259" y="4675746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4CE3D8-B5BE-4621-9B93-3CA6F6315A47}"/>
              </a:ext>
            </a:extLst>
          </p:cNvPr>
          <p:cNvSpPr txBox="1"/>
          <p:nvPr/>
        </p:nvSpPr>
        <p:spPr>
          <a:xfrm>
            <a:off x="5825513" y="4676802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587295" y="2923858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2E261D-0128-4398-B94E-B2A1586CCB43}"/>
              </a:ext>
            </a:extLst>
          </p:cNvPr>
          <p:cNvSpPr txBox="1"/>
          <p:nvPr/>
        </p:nvSpPr>
        <p:spPr>
          <a:xfrm>
            <a:off x="-7542" y="6955167"/>
            <a:ext cx="204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/>
                <a:cs typeface="Kartika" panose="020B0502040204020203" pitchFamily="18" charset="0"/>
              </a:rPr>
              <a:t>but</a:t>
            </a:r>
            <a:endParaRPr lang="en-US" sz="96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5D3C-392A-45C5-935A-8269DE9073CB}"/>
              </a:ext>
            </a:extLst>
          </p:cNvPr>
          <p:cNvSpPr/>
          <p:nvPr/>
        </p:nvSpPr>
        <p:spPr>
          <a:xfrm>
            <a:off x="333301" y="7089851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D6C9BC-DABC-42BE-B257-C482189885E2}"/>
              </a:ext>
            </a:extLst>
          </p:cNvPr>
          <p:cNvSpPr/>
          <p:nvPr/>
        </p:nvSpPr>
        <p:spPr>
          <a:xfrm>
            <a:off x="836650" y="7090432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F31B87-2683-41DC-B772-0042D5C27447}"/>
              </a:ext>
            </a:extLst>
          </p:cNvPr>
          <p:cNvSpPr/>
          <p:nvPr/>
        </p:nvSpPr>
        <p:spPr>
          <a:xfrm>
            <a:off x="1339743" y="7098293"/>
            <a:ext cx="503093" cy="90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E17E9-14E9-4E03-B397-9769E6F1D39C}"/>
              </a:ext>
            </a:extLst>
          </p:cNvPr>
          <p:cNvSpPr txBox="1"/>
          <p:nvPr/>
        </p:nvSpPr>
        <p:spPr>
          <a:xfrm>
            <a:off x="2537381" y="7011967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E1E3D5-AA41-442F-8E4C-AC0D34B18D8E}"/>
              </a:ext>
            </a:extLst>
          </p:cNvPr>
          <p:cNvSpPr/>
          <p:nvPr/>
        </p:nvSpPr>
        <p:spPr>
          <a:xfrm>
            <a:off x="2576155" y="7120996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74F4E5-59C4-4AB7-A733-85C717DCCB1E}"/>
              </a:ext>
            </a:extLst>
          </p:cNvPr>
          <p:cNvSpPr/>
          <p:nvPr/>
        </p:nvSpPr>
        <p:spPr>
          <a:xfrm>
            <a:off x="3079504" y="7121577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611AFC-D771-42E0-B9D1-2703B6106CAA}"/>
              </a:ext>
            </a:extLst>
          </p:cNvPr>
          <p:cNvSpPr/>
          <p:nvPr/>
        </p:nvSpPr>
        <p:spPr>
          <a:xfrm>
            <a:off x="3582935" y="7136740"/>
            <a:ext cx="503093" cy="904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C951D7-255C-4625-B428-468FF75B186E}"/>
              </a:ext>
            </a:extLst>
          </p:cNvPr>
          <p:cNvSpPr/>
          <p:nvPr/>
        </p:nvSpPr>
        <p:spPr>
          <a:xfrm>
            <a:off x="4934313" y="7127789"/>
            <a:ext cx="503093" cy="9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B6148F-DB80-4216-AAD0-992D3A64AA96}"/>
              </a:ext>
            </a:extLst>
          </p:cNvPr>
          <p:cNvSpPr/>
          <p:nvPr/>
        </p:nvSpPr>
        <p:spPr>
          <a:xfrm>
            <a:off x="5437662" y="7127789"/>
            <a:ext cx="503093" cy="91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785C14-1274-49F1-8D98-6DB755B780E0}"/>
              </a:ext>
            </a:extLst>
          </p:cNvPr>
          <p:cNvSpPr/>
          <p:nvPr/>
        </p:nvSpPr>
        <p:spPr>
          <a:xfrm>
            <a:off x="5941093" y="7120996"/>
            <a:ext cx="503093" cy="928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C4DD6-3D1E-4ED4-A1AE-B1B4E22EB587}"/>
              </a:ext>
            </a:extLst>
          </p:cNvPr>
          <p:cNvSpPr txBox="1"/>
          <p:nvPr/>
        </p:nvSpPr>
        <p:spPr>
          <a:xfrm>
            <a:off x="5412582" y="7021332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78982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42661" y="7013840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c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43" y="918068"/>
            <a:ext cx="4113161" cy="858755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75130" y="804984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17237" y="876211"/>
            <a:ext cx="875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can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664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can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27437" y="2558237"/>
            <a:ext cx="2173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Dotline" panose="00000300000000000000" pitchFamily="2" charset="0"/>
              </a:rPr>
              <a:t>can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58299" y="4795781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5D3EE-4229-4A63-93EF-06A02F90EB52}"/>
              </a:ext>
            </a:extLst>
          </p:cNvPr>
          <p:cNvGrpSpPr/>
          <p:nvPr/>
        </p:nvGrpSpPr>
        <p:grpSpPr>
          <a:xfrm>
            <a:off x="372528" y="7506336"/>
            <a:ext cx="1510467" cy="536192"/>
            <a:chOff x="372528" y="7506336"/>
            <a:chExt cx="1510467" cy="53619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F613485-5914-4EF0-A451-8D79A4C4CB77}"/>
                </a:ext>
              </a:extLst>
            </p:cNvPr>
            <p:cNvSpPr/>
            <p:nvPr/>
          </p:nvSpPr>
          <p:spPr>
            <a:xfrm>
              <a:off x="1379902" y="7507858"/>
              <a:ext cx="503093" cy="5332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7F80A9-AFB0-4BBD-8CE2-72C5D6D4C385}"/>
                </a:ext>
              </a:extLst>
            </p:cNvPr>
            <p:cNvSpPr/>
            <p:nvPr/>
          </p:nvSpPr>
          <p:spPr>
            <a:xfrm>
              <a:off x="372528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D8F238-CEAB-4F84-9BAC-3DD9A4E834A0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03ADD79-BF9C-4FAC-A5FD-4339C917C42E}"/>
              </a:ext>
            </a:extLst>
          </p:cNvPr>
          <p:cNvSpPr txBox="1"/>
          <p:nvPr/>
        </p:nvSpPr>
        <p:spPr>
          <a:xfrm>
            <a:off x="1341381" y="702666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n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CE92D71-0BA9-4F60-AA5E-4BBFA00A667D}"/>
              </a:ext>
            </a:extLst>
          </p:cNvPr>
          <p:cNvGrpSpPr/>
          <p:nvPr/>
        </p:nvGrpSpPr>
        <p:grpSpPr>
          <a:xfrm>
            <a:off x="2537284" y="7396649"/>
            <a:ext cx="1510467" cy="645191"/>
            <a:chOff x="372528" y="7504535"/>
            <a:chExt cx="1510467" cy="537993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5A2C0B3-FAD5-4780-B0E5-42D46721ADC6}"/>
                </a:ext>
              </a:extLst>
            </p:cNvPr>
            <p:cNvSpPr/>
            <p:nvPr/>
          </p:nvSpPr>
          <p:spPr>
            <a:xfrm>
              <a:off x="1379902" y="7504535"/>
              <a:ext cx="503093" cy="5366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3547AD4-65FE-4924-95DE-0070AF348B22}"/>
                </a:ext>
              </a:extLst>
            </p:cNvPr>
            <p:cNvSpPr/>
            <p:nvPr/>
          </p:nvSpPr>
          <p:spPr>
            <a:xfrm>
              <a:off x="372528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8573F2-3C2D-403F-BC97-45CE2A9C9BE6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DFA0FA7-2B56-4430-AA0C-DA2476E07E1C}"/>
              </a:ext>
            </a:extLst>
          </p:cNvPr>
          <p:cNvSpPr txBox="1"/>
          <p:nvPr/>
        </p:nvSpPr>
        <p:spPr>
          <a:xfrm>
            <a:off x="2981113" y="6997619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a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EB6F5C6-5D97-4E21-9AF9-60026A0FB620}"/>
              </a:ext>
            </a:extLst>
          </p:cNvPr>
          <p:cNvSpPr txBox="1"/>
          <p:nvPr/>
        </p:nvSpPr>
        <p:spPr>
          <a:xfrm>
            <a:off x="3516984" y="7025113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n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483EBD-142A-471D-8B8E-8B9544CA4696}"/>
              </a:ext>
            </a:extLst>
          </p:cNvPr>
          <p:cNvGrpSpPr/>
          <p:nvPr/>
        </p:nvGrpSpPr>
        <p:grpSpPr>
          <a:xfrm>
            <a:off x="4906702" y="7505645"/>
            <a:ext cx="1510467" cy="538406"/>
            <a:chOff x="372528" y="7504122"/>
            <a:chExt cx="1510467" cy="53840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C67E5EE-4A6D-4678-998C-04095EC37A53}"/>
                </a:ext>
              </a:extLst>
            </p:cNvPr>
            <p:cNvSpPr/>
            <p:nvPr/>
          </p:nvSpPr>
          <p:spPr>
            <a:xfrm>
              <a:off x="1379902" y="7504122"/>
              <a:ext cx="503093" cy="537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4C5661F-A539-4A2F-BCA8-51EA78A1C753}"/>
                </a:ext>
              </a:extLst>
            </p:cNvPr>
            <p:cNvSpPr/>
            <p:nvPr/>
          </p:nvSpPr>
          <p:spPr>
            <a:xfrm>
              <a:off x="372528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2780E5C-F012-4E1F-B90C-682AE11BA8C3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4853694" y="7021294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c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751BD8D-94B9-4566-A8F8-1CBCDAF77B52}"/>
              </a:ext>
            </a:extLst>
          </p:cNvPr>
          <p:cNvSpPr txBox="1"/>
          <p:nvPr/>
        </p:nvSpPr>
        <p:spPr>
          <a:xfrm>
            <a:off x="5358545" y="701599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a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cap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man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83886" y="4832052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6636" y="5651078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90610" y="4762289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cam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583" y="5268573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858" y="562327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BooRush" panose="02000500000000000000" pitchFamily="2" charset="0"/>
              </a:rPr>
              <a:t>caz</a:t>
            </a:r>
            <a:endParaRPr lang="en-US" sz="2000" dirty="0">
              <a:latin typeface="BooRush" panose="020005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A1A61F-A675-43BC-9E61-2DB53C0F354C}"/>
              </a:ext>
            </a:extLst>
          </p:cNvPr>
          <p:cNvSpPr txBox="1"/>
          <p:nvPr/>
        </p:nvSpPr>
        <p:spPr>
          <a:xfrm>
            <a:off x="2269828" y="2532687"/>
            <a:ext cx="1994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can</a:t>
            </a:r>
          </a:p>
        </p:txBody>
      </p:sp>
      <p:graphicFrame>
        <p:nvGraphicFramePr>
          <p:cNvPr id="81" name="Table 4">
            <a:extLst>
              <a:ext uri="{FF2B5EF4-FFF2-40B4-BE49-F238E27FC236}">
                <a16:creationId xmlns:a16="http://schemas.microsoft.com/office/drawing/2014/main" id="{B56206AB-4161-443F-AD28-373E44066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56432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72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D7059CB7-87FE-48E7-B8D5-09C2E0B90F50}"/>
              </a:ext>
            </a:extLst>
          </p:cNvPr>
          <p:cNvSpPr txBox="1"/>
          <p:nvPr/>
        </p:nvSpPr>
        <p:spPr>
          <a:xfrm>
            <a:off x="3684351" y="6950321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AAA898E-CEBB-4FF2-961C-07F2438D30B3}"/>
              </a:ext>
            </a:extLst>
          </p:cNvPr>
          <p:cNvSpPr txBox="1"/>
          <p:nvPr/>
        </p:nvSpPr>
        <p:spPr>
          <a:xfrm>
            <a:off x="1461725" y="6959415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C762C9C-978D-42D5-AEC5-4DEB7A9A52FD}"/>
              </a:ext>
            </a:extLst>
          </p:cNvPr>
          <p:cNvSpPr txBox="1"/>
          <p:nvPr/>
        </p:nvSpPr>
        <p:spPr>
          <a:xfrm>
            <a:off x="5600853" y="6963444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KG Primary Dots" panose="02000506000000020003" pitchFamily="2" charset="0"/>
              </a:rPr>
              <a:t>v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132511" y="6966668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8" y="1001935"/>
            <a:ext cx="4026897" cy="528657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62196" y="872302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04303" y="943529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have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280268" y="2649618"/>
            <a:ext cx="18640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have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 again.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 in sight.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413035" y="2693201"/>
            <a:ext cx="24449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Dotline" panose="00000300000000000000" pitchFamily="2" charset="0"/>
              </a:rPr>
              <a:t>have</a:t>
            </a:r>
            <a:endParaRPr lang="en-US" sz="9600" dirty="0">
              <a:latin typeface="Dotline" panose="000003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49454" y="4756301"/>
            <a:ext cx="83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have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8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save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man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83708" y="4836383"/>
            <a:ext cx="75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have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5370" y="5664010"/>
            <a:ext cx="780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have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89346" y="4749869"/>
            <a:ext cx="77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hear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259" y="5263803"/>
            <a:ext cx="71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542" y="5618778"/>
            <a:ext cx="71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hear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fear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F3F268-9EC5-492E-8892-279790776E1F}"/>
              </a:ext>
            </a:extLst>
          </p:cNvPr>
          <p:cNvSpPr txBox="1"/>
          <p:nvPr/>
        </p:nvSpPr>
        <p:spPr>
          <a:xfrm>
            <a:off x="204966" y="4526408"/>
            <a:ext cx="30149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Fill Me With Color" pitchFamily="2" charset="0"/>
              </a:rPr>
              <a:t>have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F613485-5914-4EF0-A451-8D79A4C4CB77}"/>
              </a:ext>
            </a:extLst>
          </p:cNvPr>
          <p:cNvSpPr/>
          <p:nvPr/>
        </p:nvSpPr>
        <p:spPr>
          <a:xfrm>
            <a:off x="243837" y="7105074"/>
            <a:ext cx="437550" cy="85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010A42-485F-42A6-99FB-C0DBD2064E05}"/>
              </a:ext>
            </a:extLst>
          </p:cNvPr>
          <p:cNvSpPr/>
          <p:nvPr/>
        </p:nvSpPr>
        <p:spPr>
          <a:xfrm>
            <a:off x="681387" y="7458973"/>
            <a:ext cx="437550" cy="50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45D149C-0D80-4CBF-A277-4E2732BAA46A}"/>
              </a:ext>
            </a:extLst>
          </p:cNvPr>
          <p:cNvSpPr/>
          <p:nvPr/>
        </p:nvSpPr>
        <p:spPr>
          <a:xfrm>
            <a:off x="1116274" y="7458816"/>
            <a:ext cx="437550" cy="50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001C67-C08F-4D19-A654-E0A2581D7457}"/>
              </a:ext>
            </a:extLst>
          </p:cNvPr>
          <p:cNvSpPr/>
          <p:nvPr/>
        </p:nvSpPr>
        <p:spPr>
          <a:xfrm>
            <a:off x="1554705" y="7458816"/>
            <a:ext cx="437550" cy="501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36FFF0-16A8-4645-80AC-FEC30C0D8318}"/>
              </a:ext>
            </a:extLst>
          </p:cNvPr>
          <p:cNvSpPr/>
          <p:nvPr/>
        </p:nvSpPr>
        <p:spPr>
          <a:xfrm>
            <a:off x="2452136" y="7105075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73F3BB-8601-4E42-AB61-1078CEDDBAF4}"/>
              </a:ext>
            </a:extLst>
          </p:cNvPr>
          <p:cNvSpPr/>
          <p:nvPr/>
        </p:nvSpPr>
        <p:spPr>
          <a:xfrm>
            <a:off x="2889686" y="7458973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0D96A06-B7A8-4D0D-B0AB-8E11F14FBE2D}"/>
              </a:ext>
            </a:extLst>
          </p:cNvPr>
          <p:cNvSpPr/>
          <p:nvPr/>
        </p:nvSpPr>
        <p:spPr>
          <a:xfrm>
            <a:off x="3324573" y="7458816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B4EAE18-3DEC-45F3-B6EF-6B29BAE9BD70}"/>
              </a:ext>
            </a:extLst>
          </p:cNvPr>
          <p:cNvSpPr/>
          <p:nvPr/>
        </p:nvSpPr>
        <p:spPr>
          <a:xfrm>
            <a:off x="3763029" y="7458816"/>
            <a:ext cx="437550" cy="492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064D59C-91E3-49AF-B60F-4DE6BE0BFDFE}"/>
              </a:ext>
            </a:extLst>
          </p:cNvPr>
          <p:cNvSpPr/>
          <p:nvPr/>
        </p:nvSpPr>
        <p:spPr>
          <a:xfrm>
            <a:off x="4794669" y="7108493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07B8F3F-C332-461E-8800-1B61E75928A8}"/>
              </a:ext>
            </a:extLst>
          </p:cNvPr>
          <p:cNvSpPr/>
          <p:nvPr/>
        </p:nvSpPr>
        <p:spPr>
          <a:xfrm>
            <a:off x="5232219" y="7462391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DE71BA5-7F40-419A-BF78-DCC5DAA8D71E}"/>
              </a:ext>
            </a:extLst>
          </p:cNvPr>
          <p:cNvSpPr/>
          <p:nvPr/>
        </p:nvSpPr>
        <p:spPr>
          <a:xfrm>
            <a:off x="5670018" y="7465146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B715386-406E-4668-A754-1F561EFD4F27}"/>
              </a:ext>
            </a:extLst>
          </p:cNvPr>
          <p:cNvSpPr/>
          <p:nvPr/>
        </p:nvSpPr>
        <p:spPr>
          <a:xfrm>
            <a:off x="6105537" y="7463314"/>
            <a:ext cx="437550" cy="496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E59F69-9401-443C-B188-C377280C4E4A}"/>
              </a:ext>
            </a:extLst>
          </p:cNvPr>
          <p:cNvSpPr txBox="1"/>
          <p:nvPr/>
        </p:nvSpPr>
        <p:spPr>
          <a:xfrm>
            <a:off x="1049483" y="6972107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KG Primary Dots" panose="02000506000000020003" pitchFamily="2" charset="0"/>
              </a:rPr>
              <a:t>v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7DA3503-0695-4C4B-9FB0-13E1137F0816}"/>
              </a:ext>
            </a:extLst>
          </p:cNvPr>
          <p:cNvSpPr txBox="1"/>
          <p:nvPr/>
        </p:nvSpPr>
        <p:spPr>
          <a:xfrm>
            <a:off x="2806042" y="6959414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KG Primary Dots" panose="02000506000000020003" pitchFamily="2" charset="0"/>
              </a:rPr>
              <a:t>a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55296F7-0AAF-4107-AB9C-7D8CAAF2F396}"/>
              </a:ext>
            </a:extLst>
          </p:cNvPr>
          <p:cNvSpPr txBox="1"/>
          <p:nvPr/>
        </p:nvSpPr>
        <p:spPr>
          <a:xfrm>
            <a:off x="2329572" y="6959414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DE313A-9B2C-4BCA-B6FC-EE17E91AFDEB}"/>
              </a:ext>
            </a:extLst>
          </p:cNvPr>
          <p:cNvSpPr txBox="1"/>
          <p:nvPr/>
        </p:nvSpPr>
        <p:spPr>
          <a:xfrm>
            <a:off x="5100807" y="6935100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Primary Dots" panose="02000506000000020003" pitchFamily="2" charset="0"/>
              </a:rPr>
              <a:t>a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364C3C-81F1-4BBE-ABBB-31A8F43D370E}"/>
              </a:ext>
            </a:extLst>
          </p:cNvPr>
          <p:cNvSpPr txBox="1"/>
          <p:nvPr/>
        </p:nvSpPr>
        <p:spPr>
          <a:xfrm>
            <a:off x="5987519" y="6962085"/>
            <a:ext cx="51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KG Primary Dots" panose="02000506000000020003" pitchFamily="2" charset="0"/>
              </a:rPr>
              <a:t>e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AA6E91-B13B-4F3C-9232-24F22F01E1F2}"/>
              </a:ext>
            </a:extLst>
          </p:cNvPr>
          <p:cNvSpPr txBox="1"/>
          <p:nvPr/>
        </p:nvSpPr>
        <p:spPr>
          <a:xfrm>
            <a:off x="2103730" y="2537009"/>
            <a:ext cx="2350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have</a:t>
            </a:r>
          </a:p>
        </p:txBody>
      </p:sp>
    </p:spTree>
    <p:extLst>
      <p:ext uri="{BB962C8B-B14F-4D97-AF65-F5344CB8AC3E}">
        <p14:creationId xmlns:p14="http://schemas.microsoft.com/office/powerpoint/2010/main" val="425929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576820" y="700945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7" y="1015802"/>
            <a:ext cx="4372098" cy="528657"/>
          </a:xfrm>
        </p:spPr>
        <p:txBody>
          <a:bodyPr/>
          <a:lstStyle/>
          <a:p>
            <a:r>
              <a:rPr lang="en-US" sz="4800" b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Foo" pitchFamily="2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329982" y="846371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711142" y="917347"/>
            <a:ext cx="848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97745-EEC8-4585-9B13-472647BFB375}"/>
              </a:ext>
            </a:extLst>
          </p:cNvPr>
          <p:cNvSpPr txBox="1"/>
          <p:nvPr/>
        </p:nvSpPr>
        <p:spPr>
          <a:xfrm>
            <a:off x="333301" y="8794848"/>
            <a:ext cx="533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have a						 rabbit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1825033" y="8906216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2169388" y="8450104"/>
            <a:ext cx="2663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BooRush" panose="02000500000000000000" pitchFamily="2" charset="0"/>
              </a:rPr>
              <a:t>Write the word in a sentence.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561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Connect the letters.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d Clip Art - ClipArt Best - ClipArt Best">
            <a:extLst>
              <a:ext uri="{FF2B5EF4-FFF2-40B4-BE49-F238E27FC236}">
                <a16:creationId xmlns:a16="http://schemas.microsoft.com/office/drawing/2014/main" id="{D959A55A-B7CC-4DDC-B8E3-2D58F19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0" y="4204083"/>
            <a:ext cx="339565" cy="3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29A150B-0495-4E47-BF0C-104E559C95A5}"/>
              </a:ext>
            </a:extLst>
          </p:cNvPr>
          <p:cNvSpPr txBox="1"/>
          <p:nvPr/>
        </p:nvSpPr>
        <p:spPr>
          <a:xfrm>
            <a:off x="2440349" y="2571446"/>
            <a:ext cx="1847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762719" y="2754478"/>
            <a:ext cx="16214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  <a:prstDash val="sysDot"/>
                </a:ln>
                <a:latin typeface="Dotline" panose="00000300000000000000" pitchFamily="2" charset="0"/>
              </a:rPr>
              <a:t>are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E777844-B5D7-4D38-A0D9-ABB2F092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25748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  <p:sp>
        <p:nvSpPr>
          <p:cNvPr id="5" name="Decagon 4">
            <a:extLst>
              <a:ext uri="{FF2B5EF4-FFF2-40B4-BE49-F238E27FC236}">
                <a16:creationId xmlns:a16="http://schemas.microsoft.com/office/drawing/2014/main" id="{5026CAD8-4789-4846-A117-0093569D3FA8}"/>
              </a:ext>
            </a:extLst>
          </p:cNvPr>
          <p:cNvSpPr/>
          <p:nvPr/>
        </p:nvSpPr>
        <p:spPr>
          <a:xfrm>
            <a:off x="3699925" y="471843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ecagon 43">
            <a:extLst>
              <a:ext uri="{FF2B5EF4-FFF2-40B4-BE49-F238E27FC236}">
                <a16:creationId xmlns:a16="http://schemas.microsoft.com/office/drawing/2014/main" id="{23EDDC07-326A-4130-8BC3-3D635E0F8B63}"/>
              </a:ext>
            </a:extLst>
          </p:cNvPr>
          <p:cNvSpPr/>
          <p:nvPr/>
        </p:nvSpPr>
        <p:spPr>
          <a:xfrm>
            <a:off x="3699925" y="549046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5" name="Decagon 44">
            <a:extLst>
              <a:ext uri="{FF2B5EF4-FFF2-40B4-BE49-F238E27FC236}">
                <a16:creationId xmlns:a16="http://schemas.microsoft.com/office/drawing/2014/main" id="{8AAC3E61-531E-47DE-B7C5-E7DC1CF3D558}"/>
              </a:ext>
            </a:extLst>
          </p:cNvPr>
          <p:cNvSpPr/>
          <p:nvPr/>
        </p:nvSpPr>
        <p:spPr>
          <a:xfrm>
            <a:off x="582806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ecagon 45">
            <a:extLst>
              <a:ext uri="{FF2B5EF4-FFF2-40B4-BE49-F238E27FC236}">
                <a16:creationId xmlns:a16="http://schemas.microsoft.com/office/drawing/2014/main" id="{8326B139-41A3-4AB0-8A90-0A3FDC6F37F3}"/>
              </a:ext>
            </a:extLst>
          </p:cNvPr>
          <p:cNvSpPr/>
          <p:nvPr/>
        </p:nvSpPr>
        <p:spPr>
          <a:xfrm>
            <a:off x="582806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ecagon 48">
            <a:extLst>
              <a:ext uri="{FF2B5EF4-FFF2-40B4-BE49-F238E27FC236}">
                <a16:creationId xmlns:a16="http://schemas.microsoft.com/office/drawing/2014/main" id="{E80B8681-31BA-4FC4-8E8D-182467B33088}"/>
              </a:ext>
            </a:extLst>
          </p:cNvPr>
          <p:cNvSpPr/>
          <p:nvPr/>
        </p:nvSpPr>
        <p:spPr>
          <a:xfrm>
            <a:off x="4762719" y="4712224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ecagon 50">
            <a:extLst>
              <a:ext uri="{FF2B5EF4-FFF2-40B4-BE49-F238E27FC236}">
                <a16:creationId xmlns:a16="http://schemas.microsoft.com/office/drawing/2014/main" id="{251DFF2A-5FA4-4C79-98B6-511453DA18A6}"/>
              </a:ext>
            </a:extLst>
          </p:cNvPr>
          <p:cNvSpPr/>
          <p:nvPr/>
        </p:nvSpPr>
        <p:spPr>
          <a:xfrm>
            <a:off x="4762719" y="5484252"/>
            <a:ext cx="649863" cy="649863"/>
          </a:xfrm>
          <a:prstGeom prst="decagon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A4497-3FB7-44B8-825D-52BC41B74011}"/>
              </a:ext>
            </a:extLst>
          </p:cNvPr>
          <p:cNvSpPr txBox="1"/>
          <p:nvPr/>
        </p:nvSpPr>
        <p:spPr>
          <a:xfrm>
            <a:off x="3699549" y="4707817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BD9E81-2E3A-4342-AC01-A2D0F00D5B7C}"/>
              </a:ext>
            </a:extLst>
          </p:cNvPr>
          <p:cNvSpPr txBox="1"/>
          <p:nvPr/>
        </p:nvSpPr>
        <p:spPr>
          <a:xfrm>
            <a:off x="4765259" y="5487784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CDC20-E25A-439B-B3ED-E00B5E1F8E25}"/>
              </a:ext>
            </a:extLst>
          </p:cNvPr>
          <p:cNvSpPr txBox="1"/>
          <p:nvPr/>
        </p:nvSpPr>
        <p:spPr>
          <a:xfrm>
            <a:off x="5825513" y="5460010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e</a:t>
            </a:r>
            <a:endParaRPr lang="en-US" sz="3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CBEE8C-355D-40ED-B31C-7560EFA44A4E}"/>
              </a:ext>
            </a:extLst>
          </p:cNvPr>
          <p:cNvSpPr txBox="1"/>
          <p:nvPr/>
        </p:nvSpPr>
        <p:spPr>
          <a:xfrm>
            <a:off x="4765259" y="4675746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4CE3D8-B5BE-4621-9B93-3CA6F6315A47}"/>
              </a:ext>
            </a:extLst>
          </p:cNvPr>
          <p:cNvSpPr txBox="1"/>
          <p:nvPr/>
        </p:nvSpPr>
        <p:spPr>
          <a:xfrm>
            <a:off x="5825513" y="4676802"/>
            <a:ext cx="6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587295" y="2923858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2E261D-0128-4398-B94E-B2A1586CCB43}"/>
              </a:ext>
            </a:extLst>
          </p:cNvPr>
          <p:cNvSpPr txBox="1"/>
          <p:nvPr/>
        </p:nvSpPr>
        <p:spPr>
          <a:xfrm>
            <a:off x="105189" y="6951373"/>
            <a:ext cx="204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/>
                <a:cs typeface="Kartika" panose="020B0502040204020203" pitchFamily="18" charset="0"/>
              </a:rPr>
              <a:t>are</a:t>
            </a:r>
            <a:endParaRPr lang="en-US" sz="9600" dirty="0">
              <a:latin typeface="KG Primary Dots" panose="02000506000000020003"/>
              <a:cs typeface="Kartika" panose="020B05020402040202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5D3C-392A-45C5-935A-8269DE9073CB}"/>
              </a:ext>
            </a:extLst>
          </p:cNvPr>
          <p:cNvSpPr/>
          <p:nvPr/>
        </p:nvSpPr>
        <p:spPr>
          <a:xfrm>
            <a:off x="333301" y="7089851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D6C9BC-DABC-42BE-B257-C482189885E2}"/>
              </a:ext>
            </a:extLst>
          </p:cNvPr>
          <p:cNvSpPr/>
          <p:nvPr/>
        </p:nvSpPr>
        <p:spPr>
          <a:xfrm>
            <a:off x="836650" y="7090432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FF31B87-2683-41DC-B772-0042D5C27447}"/>
              </a:ext>
            </a:extLst>
          </p:cNvPr>
          <p:cNvSpPr/>
          <p:nvPr/>
        </p:nvSpPr>
        <p:spPr>
          <a:xfrm>
            <a:off x="1339743" y="7098293"/>
            <a:ext cx="503093" cy="90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AE17E9-14E9-4E03-B397-9769E6F1D39C}"/>
              </a:ext>
            </a:extLst>
          </p:cNvPr>
          <p:cNvSpPr txBox="1"/>
          <p:nvPr/>
        </p:nvSpPr>
        <p:spPr>
          <a:xfrm>
            <a:off x="2537381" y="7011967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E1E3D5-AA41-442F-8E4C-AC0D34B18D8E}"/>
              </a:ext>
            </a:extLst>
          </p:cNvPr>
          <p:cNvSpPr/>
          <p:nvPr/>
        </p:nvSpPr>
        <p:spPr>
          <a:xfrm>
            <a:off x="2576155" y="7120996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74F4E5-59C4-4AB7-A733-85C717DCCB1E}"/>
              </a:ext>
            </a:extLst>
          </p:cNvPr>
          <p:cNvSpPr/>
          <p:nvPr/>
        </p:nvSpPr>
        <p:spPr>
          <a:xfrm>
            <a:off x="3079504" y="7121577"/>
            <a:ext cx="503093" cy="92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611AFC-D771-42E0-B9D1-2703B6106CAA}"/>
              </a:ext>
            </a:extLst>
          </p:cNvPr>
          <p:cNvSpPr/>
          <p:nvPr/>
        </p:nvSpPr>
        <p:spPr>
          <a:xfrm>
            <a:off x="3582935" y="7136740"/>
            <a:ext cx="503093" cy="904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C951D7-255C-4625-B428-468FF75B186E}"/>
              </a:ext>
            </a:extLst>
          </p:cNvPr>
          <p:cNvSpPr/>
          <p:nvPr/>
        </p:nvSpPr>
        <p:spPr>
          <a:xfrm>
            <a:off x="4934313" y="7127789"/>
            <a:ext cx="503093" cy="921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B6148F-DB80-4216-AAD0-992D3A64AA96}"/>
              </a:ext>
            </a:extLst>
          </p:cNvPr>
          <p:cNvSpPr/>
          <p:nvPr/>
        </p:nvSpPr>
        <p:spPr>
          <a:xfrm>
            <a:off x="5437662" y="7127789"/>
            <a:ext cx="503093" cy="919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785C14-1274-49F1-8D98-6DB755B780E0}"/>
              </a:ext>
            </a:extLst>
          </p:cNvPr>
          <p:cNvSpPr/>
          <p:nvPr/>
        </p:nvSpPr>
        <p:spPr>
          <a:xfrm>
            <a:off x="5941093" y="7120996"/>
            <a:ext cx="503093" cy="928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9C4DD6-3D1E-4ED4-A1AE-B1B4E22EB587}"/>
              </a:ext>
            </a:extLst>
          </p:cNvPr>
          <p:cNvSpPr txBox="1"/>
          <p:nvPr/>
        </p:nvSpPr>
        <p:spPr>
          <a:xfrm>
            <a:off x="5412582" y="7021332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Dots" panose="02000506000000020003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1744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3AEC91CF-598E-4881-AE29-A7928505092B}"/>
              </a:ext>
            </a:extLst>
          </p:cNvPr>
          <p:cNvSpPr txBox="1"/>
          <p:nvPr/>
        </p:nvSpPr>
        <p:spPr>
          <a:xfrm>
            <a:off x="345178" y="7039061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h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43" y="918068"/>
            <a:ext cx="4113161" cy="858755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75130" y="804984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17237" y="876211"/>
            <a:ext cx="88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had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314781" y="2568350"/>
            <a:ext cx="17908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had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Find  the word.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Write and complete the words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527437" y="2558237"/>
            <a:ext cx="2231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Dotline" panose="00000300000000000000" pitchFamily="2" charset="0"/>
              </a:rPr>
              <a:t>had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58299" y="4795781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2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65D3EE-4229-4A63-93EF-06A02F90EB52}"/>
              </a:ext>
            </a:extLst>
          </p:cNvPr>
          <p:cNvGrpSpPr/>
          <p:nvPr/>
        </p:nvGrpSpPr>
        <p:grpSpPr>
          <a:xfrm>
            <a:off x="373328" y="7093769"/>
            <a:ext cx="1510467" cy="966642"/>
            <a:chOff x="372528" y="7075886"/>
            <a:chExt cx="1510467" cy="96664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F613485-5914-4EF0-A451-8D79A4C4CB77}"/>
                </a:ext>
              </a:extLst>
            </p:cNvPr>
            <p:cNvSpPr/>
            <p:nvPr/>
          </p:nvSpPr>
          <p:spPr>
            <a:xfrm>
              <a:off x="1379902" y="7075886"/>
              <a:ext cx="503093" cy="9652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7F80A9-AFB0-4BBD-8CE2-72C5D6D4C385}"/>
                </a:ext>
              </a:extLst>
            </p:cNvPr>
            <p:cNvSpPr/>
            <p:nvPr/>
          </p:nvSpPr>
          <p:spPr>
            <a:xfrm>
              <a:off x="372528" y="7075886"/>
              <a:ext cx="503093" cy="9666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AD8F238-CEAB-4F84-9BAC-3DD9A4E834A0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03ADD79-BF9C-4FAC-A5FD-4339C917C42E}"/>
              </a:ext>
            </a:extLst>
          </p:cNvPr>
          <p:cNvSpPr txBox="1"/>
          <p:nvPr/>
        </p:nvSpPr>
        <p:spPr>
          <a:xfrm>
            <a:off x="1348844" y="702823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d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CE92D71-0BA9-4F60-AA5E-4BBFA00A667D}"/>
              </a:ext>
            </a:extLst>
          </p:cNvPr>
          <p:cNvGrpSpPr/>
          <p:nvPr/>
        </p:nvGrpSpPr>
        <p:grpSpPr>
          <a:xfrm>
            <a:off x="2537284" y="7068644"/>
            <a:ext cx="1510467" cy="973197"/>
            <a:chOff x="372528" y="7231027"/>
            <a:chExt cx="1510467" cy="81150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5A2C0B3-FAD5-4780-B0E5-42D46721ADC6}"/>
                </a:ext>
              </a:extLst>
            </p:cNvPr>
            <p:cNvSpPr/>
            <p:nvPr/>
          </p:nvSpPr>
          <p:spPr>
            <a:xfrm>
              <a:off x="1379902" y="7231027"/>
              <a:ext cx="503093" cy="81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3547AD4-65FE-4924-95DE-0070AF348B22}"/>
                </a:ext>
              </a:extLst>
            </p:cNvPr>
            <p:cNvSpPr/>
            <p:nvPr/>
          </p:nvSpPr>
          <p:spPr>
            <a:xfrm>
              <a:off x="372528" y="7232408"/>
              <a:ext cx="503093" cy="81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B8573F2-3C2D-403F-BC97-45CE2A9C9BE6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DFA0FA7-2B56-4430-AA0C-DA2476E07E1C}"/>
              </a:ext>
            </a:extLst>
          </p:cNvPr>
          <p:cNvSpPr txBox="1"/>
          <p:nvPr/>
        </p:nvSpPr>
        <p:spPr>
          <a:xfrm>
            <a:off x="2981113" y="6997619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a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EB6F5C6-5D97-4E21-9AF9-60026A0FB620}"/>
              </a:ext>
            </a:extLst>
          </p:cNvPr>
          <p:cNvSpPr txBox="1"/>
          <p:nvPr/>
        </p:nvSpPr>
        <p:spPr>
          <a:xfrm>
            <a:off x="3495050" y="7011234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d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483EBD-142A-471D-8B8E-8B9544CA4696}"/>
              </a:ext>
            </a:extLst>
          </p:cNvPr>
          <p:cNvGrpSpPr/>
          <p:nvPr/>
        </p:nvGrpSpPr>
        <p:grpSpPr>
          <a:xfrm>
            <a:off x="4906702" y="7061552"/>
            <a:ext cx="1510467" cy="982499"/>
            <a:chOff x="372528" y="7060029"/>
            <a:chExt cx="1510467" cy="982499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C67E5EE-4A6D-4678-998C-04095EC37A53}"/>
                </a:ext>
              </a:extLst>
            </p:cNvPr>
            <p:cNvSpPr/>
            <p:nvPr/>
          </p:nvSpPr>
          <p:spPr>
            <a:xfrm>
              <a:off x="1379902" y="7060029"/>
              <a:ext cx="503093" cy="9811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4C5661F-A539-4A2F-BCA8-51EA78A1C753}"/>
                </a:ext>
              </a:extLst>
            </p:cNvPr>
            <p:cNvSpPr/>
            <p:nvPr/>
          </p:nvSpPr>
          <p:spPr>
            <a:xfrm>
              <a:off x="372528" y="7067121"/>
              <a:ext cx="503093" cy="975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2780E5C-F012-4E1F-B90C-682AE11BA8C3}"/>
                </a:ext>
              </a:extLst>
            </p:cNvPr>
            <p:cNvSpPr/>
            <p:nvPr/>
          </p:nvSpPr>
          <p:spPr>
            <a:xfrm>
              <a:off x="876215" y="7506336"/>
              <a:ext cx="503093" cy="536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4841392" y="7021744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h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751BD8D-94B9-4566-A8F8-1CBCDAF77B52}"/>
              </a:ext>
            </a:extLst>
          </p:cNvPr>
          <p:cNvSpPr txBox="1"/>
          <p:nvPr/>
        </p:nvSpPr>
        <p:spPr>
          <a:xfrm>
            <a:off x="5358545" y="7015995"/>
            <a:ext cx="580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KG Primary Dots" panose="02000506000000020003" pitchFamily="2" charset="0"/>
              </a:rPr>
              <a:t>a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had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4615" y="5129484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man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96029" y="4832527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had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6636" y="5651078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90610" y="4762289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had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583" y="5268573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and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858" y="562327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ooRush" panose="02000500000000000000" pitchFamily="2" charset="0"/>
              </a:rPr>
              <a:t>h</a:t>
            </a:r>
            <a:r>
              <a:rPr lang="en-US" sz="2000" dirty="0">
                <a:latin typeface="BooRush" panose="02000500000000000000" pitchFamily="2" charset="0"/>
              </a:rPr>
              <a:t>ad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217" y="5185555"/>
            <a:ext cx="64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can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A1A61F-A675-43BC-9E61-2DB53C0F354C}"/>
              </a:ext>
            </a:extLst>
          </p:cNvPr>
          <p:cNvSpPr txBox="1"/>
          <p:nvPr/>
        </p:nvSpPr>
        <p:spPr>
          <a:xfrm>
            <a:off x="2269828" y="2532687"/>
            <a:ext cx="2129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had</a:t>
            </a:r>
          </a:p>
        </p:txBody>
      </p:sp>
      <p:graphicFrame>
        <p:nvGraphicFramePr>
          <p:cNvPr id="81" name="Table 4">
            <a:extLst>
              <a:ext uri="{FF2B5EF4-FFF2-40B4-BE49-F238E27FC236}">
                <a16:creationId xmlns:a16="http://schemas.microsoft.com/office/drawing/2014/main" id="{B56206AB-4161-443F-AD28-373E44066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41163"/>
              </p:ext>
            </p:extLst>
          </p:nvPr>
        </p:nvGraphicFramePr>
        <p:xfrm>
          <a:off x="124593" y="4550136"/>
          <a:ext cx="3317336" cy="17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67">
                  <a:extLst>
                    <a:ext uri="{9D8B030D-6E8A-4147-A177-3AD203B41FA5}">
                      <a16:colId xmlns:a16="http://schemas.microsoft.com/office/drawing/2014/main" val="17971857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425302546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28613928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4507274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8610564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107327502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846022720"/>
                    </a:ext>
                  </a:extLst>
                </a:gridCol>
                <a:gridCol w="414667">
                  <a:extLst>
                    <a:ext uri="{9D8B030D-6E8A-4147-A177-3AD203B41FA5}">
                      <a16:colId xmlns:a16="http://schemas.microsoft.com/office/drawing/2014/main" val="3199570422"/>
                    </a:ext>
                  </a:extLst>
                </a:gridCol>
              </a:tblGrid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08754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7700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95333"/>
                  </a:ext>
                </a:extLst>
              </a:tr>
              <a:tr h="43610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00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82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D7059CB7-87FE-48E7-B8D5-09C2E0B90F50}"/>
              </a:ext>
            </a:extLst>
          </p:cNvPr>
          <p:cNvSpPr txBox="1"/>
          <p:nvPr/>
        </p:nvSpPr>
        <p:spPr>
          <a:xfrm>
            <a:off x="3687401" y="7115492"/>
            <a:ext cx="518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Primary Dots" panose="02000506000000020003" pitchFamily="2" charset="0"/>
              </a:rPr>
              <a:t>m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AAA898E-CEBB-4FF2-961C-07F2438D30B3}"/>
              </a:ext>
            </a:extLst>
          </p:cNvPr>
          <p:cNvSpPr txBox="1"/>
          <p:nvPr/>
        </p:nvSpPr>
        <p:spPr>
          <a:xfrm>
            <a:off x="1434012" y="7197193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Dots" panose="02000506000000020003" pitchFamily="2" charset="0"/>
              </a:rPr>
              <a:t>m</a:t>
            </a:r>
            <a:endParaRPr lang="en-US" sz="8000" dirty="0">
              <a:latin typeface="KG Primary Dots" panose="02000506000000020003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C762C9C-978D-42D5-AEC5-4DEB7A9A52FD}"/>
              </a:ext>
            </a:extLst>
          </p:cNvPr>
          <p:cNvSpPr txBox="1"/>
          <p:nvPr/>
        </p:nvSpPr>
        <p:spPr>
          <a:xfrm>
            <a:off x="5583219" y="7161269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G Primary Dots" panose="02000506000000020003" pitchFamily="2" charset="0"/>
              </a:rPr>
              <a:t>o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06347B-A15E-4E35-8E94-B7EA660832E1}"/>
              </a:ext>
            </a:extLst>
          </p:cNvPr>
          <p:cNvSpPr txBox="1"/>
          <p:nvPr/>
        </p:nvSpPr>
        <p:spPr>
          <a:xfrm>
            <a:off x="141036" y="7052211"/>
            <a:ext cx="518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Dots" panose="02000506000000020003" pitchFamily="2" charset="0"/>
              </a:rPr>
              <a:t>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188167-FB5E-4538-9E6B-F44BB839F98E}"/>
              </a:ext>
            </a:extLst>
          </p:cNvPr>
          <p:cNvSpPr txBox="1"/>
          <p:nvPr/>
        </p:nvSpPr>
        <p:spPr>
          <a:xfrm>
            <a:off x="2195254" y="206564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word.</a:t>
            </a:r>
          </a:p>
        </p:txBody>
      </p:sp>
      <p:pic>
        <p:nvPicPr>
          <p:cNvPr id="25" name="Picture Placeholder 24" descr="A picture containing food, bird, parrot&#10;&#10;Description automatically generated">
            <a:extLst>
              <a:ext uri="{FF2B5EF4-FFF2-40B4-BE49-F238E27FC236}">
                <a16:creationId xmlns:a16="http://schemas.microsoft.com/office/drawing/2014/main" id="{C0CA3248-C65D-4842-94D8-AC944CF78E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7" t="-11035" r="-6355" b="-12136"/>
          <a:stretch/>
        </p:blipFill>
        <p:spPr>
          <a:xfrm>
            <a:off x="5244634" y="76371"/>
            <a:ext cx="1621720" cy="14636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33DEF-2C50-4D23-8446-862E0A0D8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891" y="170063"/>
            <a:ext cx="623845" cy="377347"/>
          </a:xfrm>
        </p:spPr>
        <p:txBody>
          <a:bodyPr/>
          <a:lstStyle/>
          <a:p>
            <a:r>
              <a:rPr lang="en-US" sz="1200" b="1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3EBC3-DF0A-4037-B9E3-3165DB7A7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8" y="1001935"/>
            <a:ext cx="4026897" cy="528657"/>
          </a:xfrm>
        </p:spPr>
        <p:txBody>
          <a:bodyPr/>
          <a:lstStyle/>
          <a:p>
            <a:r>
              <a:rPr lang="en-US" sz="4800" b="0" dirty="0">
                <a:latin typeface="Cooper Black" panose="0208090404030B020404" pitchFamily="18" charset="0"/>
              </a:rPr>
              <a:t>Sight Words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B14139-A9F7-448E-8619-A4CB66A783A6}"/>
              </a:ext>
            </a:extLst>
          </p:cNvPr>
          <p:cNvSpPr txBox="1"/>
          <p:nvPr/>
        </p:nvSpPr>
        <p:spPr>
          <a:xfrm>
            <a:off x="0" y="9567446"/>
            <a:ext cx="6858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https://makingenglishfun.com/</a:t>
            </a:r>
            <a:endParaRPr lang="en-US" sz="16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F40AF22-A1DE-4A02-B21B-73A9BB59A431}"/>
              </a:ext>
            </a:extLst>
          </p:cNvPr>
          <p:cNvSpPr/>
          <p:nvPr/>
        </p:nvSpPr>
        <p:spPr>
          <a:xfrm>
            <a:off x="510891" y="405577"/>
            <a:ext cx="1516003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263EF9E-75C8-46AA-B6B3-AD1FF8422DAD}"/>
              </a:ext>
            </a:extLst>
          </p:cNvPr>
          <p:cNvSpPr txBox="1">
            <a:spLocks/>
          </p:cNvSpPr>
          <p:nvPr/>
        </p:nvSpPr>
        <p:spPr>
          <a:xfrm>
            <a:off x="2360900" y="173549"/>
            <a:ext cx="623845" cy="377347"/>
          </a:xfrm>
          <a:prstGeom prst="rect">
            <a:avLst/>
          </a:prstGeom>
        </p:spPr>
        <p:txBody>
          <a:bodyPr/>
          <a:lstStyle>
            <a:lvl1pPr marL="0" indent="0" algn="l" defTabSz="68574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78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49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21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92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64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35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06" indent="-171436" algn="l" defTabSz="68574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Name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17DA403C-F366-471E-89AF-155DC7F86DF9}"/>
              </a:ext>
            </a:extLst>
          </p:cNvPr>
          <p:cNvSpPr/>
          <p:nvPr/>
        </p:nvSpPr>
        <p:spPr>
          <a:xfrm>
            <a:off x="2360900" y="409063"/>
            <a:ext cx="2089434" cy="40262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C3E6FE2-502B-4649-B8EC-C63C267F88E4}"/>
              </a:ext>
            </a:extLst>
          </p:cNvPr>
          <p:cNvSpPr/>
          <p:nvPr/>
        </p:nvSpPr>
        <p:spPr>
          <a:xfrm>
            <a:off x="4062196" y="872302"/>
            <a:ext cx="1544709" cy="1061295"/>
          </a:xfrm>
          <a:custGeom>
            <a:avLst/>
            <a:gdLst>
              <a:gd name="connsiteX0" fmla="*/ 378342 w 738470"/>
              <a:gd name="connsiteY0" fmla="*/ 19052 h 514381"/>
              <a:gd name="connsiteX1" fmla="*/ 466353 w 738470"/>
              <a:gd name="connsiteY1" fmla="*/ 91690 h 514381"/>
              <a:gd name="connsiteX2" fmla="*/ 466496 w 738470"/>
              <a:gd name="connsiteY2" fmla="*/ 91747 h 514381"/>
              <a:gd name="connsiteX3" fmla="*/ 522084 w 738470"/>
              <a:gd name="connsiteY3" fmla="*/ 72964 h 514381"/>
              <a:gd name="connsiteX4" fmla="*/ 611914 w 738470"/>
              <a:gd name="connsiteY4" fmla="*/ 162822 h 514381"/>
              <a:gd name="connsiteX5" fmla="*/ 609267 w 738470"/>
              <a:gd name="connsiteY5" fmla="*/ 183339 h 514381"/>
              <a:gd name="connsiteX6" fmla="*/ 609338 w 738470"/>
              <a:gd name="connsiteY6" fmla="*/ 183454 h 514381"/>
              <a:gd name="connsiteX7" fmla="*/ 609381 w 738470"/>
              <a:gd name="connsiteY7" fmla="*/ 183454 h 514381"/>
              <a:gd name="connsiteX8" fmla="*/ 631060 w 738470"/>
              <a:gd name="connsiteY8" fmla="*/ 180806 h 514381"/>
              <a:gd name="connsiteX9" fmla="*/ 719607 w 738470"/>
              <a:gd name="connsiteY9" fmla="*/ 271957 h 514381"/>
              <a:gd name="connsiteX10" fmla="*/ 629888 w 738470"/>
              <a:gd name="connsiteY10" fmla="*/ 360514 h 514381"/>
              <a:gd name="connsiteX11" fmla="*/ 594074 w 738470"/>
              <a:gd name="connsiteY11" fmla="*/ 352484 h 514381"/>
              <a:gd name="connsiteX12" fmla="*/ 593959 w 738470"/>
              <a:gd name="connsiteY12" fmla="*/ 352522 h 514381"/>
              <a:gd name="connsiteX13" fmla="*/ 593950 w 738470"/>
              <a:gd name="connsiteY13" fmla="*/ 352570 h 514381"/>
              <a:gd name="connsiteX14" fmla="*/ 593950 w 738470"/>
              <a:gd name="connsiteY14" fmla="*/ 358628 h 514381"/>
              <a:gd name="connsiteX15" fmla="*/ 511159 w 738470"/>
              <a:gd name="connsiteY15" fmla="*/ 450068 h 514381"/>
              <a:gd name="connsiteX16" fmla="*/ 432378 w 738470"/>
              <a:gd name="connsiteY16" fmla="*/ 413673 h 514381"/>
              <a:gd name="connsiteX17" fmla="*/ 432257 w 738470"/>
              <a:gd name="connsiteY17" fmla="*/ 413659 h 514381"/>
              <a:gd name="connsiteX18" fmla="*/ 432225 w 738470"/>
              <a:gd name="connsiteY18" fmla="*/ 413720 h 514381"/>
              <a:gd name="connsiteX19" fmla="*/ 334119 w 738470"/>
              <a:gd name="connsiteY19" fmla="*/ 494874 h 514381"/>
              <a:gd name="connsiteX20" fmla="*/ 252565 w 738470"/>
              <a:gd name="connsiteY20" fmla="*/ 405405 h 514381"/>
              <a:gd name="connsiteX21" fmla="*/ 253422 w 738470"/>
              <a:gd name="connsiteY21" fmla="*/ 395737 h 514381"/>
              <a:gd name="connsiteX22" fmla="*/ 253393 w 738470"/>
              <a:gd name="connsiteY22" fmla="*/ 395632 h 514381"/>
              <a:gd name="connsiteX23" fmla="*/ 253289 w 738470"/>
              <a:gd name="connsiteY23" fmla="*/ 395661 h 514381"/>
              <a:gd name="connsiteX24" fmla="*/ 128055 w 738470"/>
              <a:gd name="connsiteY24" fmla="*/ 379829 h 514381"/>
              <a:gd name="connsiteX25" fmla="*/ 109728 w 738470"/>
              <a:gd name="connsiteY25" fmla="*/ 333558 h 514381"/>
              <a:gd name="connsiteX26" fmla="*/ 108823 w 738470"/>
              <a:gd name="connsiteY26" fmla="*/ 333558 h 514381"/>
              <a:gd name="connsiteX27" fmla="*/ 19095 w 738470"/>
              <a:gd name="connsiteY27" fmla="*/ 243569 h 514381"/>
              <a:gd name="connsiteX28" fmla="*/ 107651 w 738470"/>
              <a:gd name="connsiteY28" fmla="*/ 153850 h 514381"/>
              <a:gd name="connsiteX29" fmla="*/ 129330 w 738470"/>
              <a:gd name="connsiteY29" fmla="*/ 156498 h 514381"/>
              <a:gd name="connsiteX30" fmla="*/ 129454 w 738470"/>
              <a:gd name="connsiteY30" fmla="*/ 156417 h 514381"/>
              <a:gd name="connsiteX31" fmla="*/ 129454 w 738470"/>
              <a:gd name="connsiteY31" fmla="*/ 156374 h 514381"/>
              <a:gd name="connsiteX32" fmla="*/ 126816 w 738470"/>
              <a:gd name="connsiteY32" fmla="*/ 137762 h 514381"/>
              <a:gd name="connsiteX33" fmla="*/ 214145 w 738470"/>
              <a:gd name="connsiteY33" fmla="*/ 46074 h 514381"/>
              <a:gd name="connsiteX34" fmla="*/ 291093 w 738470"/>
              <a:gd name="connsiteY34" fmla="*/ 86327 h 514381"/>
              <a:gd name="connsiteX35" fmla="*/ 291209 w 738470"/>
              <a:gd name="connsiteY35" fmla="*/ 86364 h 514381"/>
              <a:gd name="connsiteX36" fmla="*/ 291246 w 738470"/>
              <a:gd name="connsiteY36" fmla="*/ 86327 h 514381"/>
              <a:gd name="connsiteX37" fmla="*/ 378342 w 738470"/>
              <a:gd name="connsiteY37" fmla="*/ 19052 h 514381"/>
              <a:gd name="connsiteX38" fmla="*/ 378342 w 738470"/>
              <a:gd name="connsiteY38" fmla="*/ 2 h 514381"/>
              <a:gd name="connsiteX39" fmla="*/ 285712 w 738470"/>
              <a:gd name="connsiteY39" fmla="*/ 52104 h 514381"/>
              <a:gd name="connsiteX40" fmla="*/ 216636 w 738470"/>
              <a:gd name="connsiteY40" fmla="*/ 26958 h 514381"/>
              <a:gd name="connsiteX41" fmla="*/ 107747 w 738470"/>
              <a:gd name="connsiteY41" fmla="*/ 134800 h 514381"/>
              <a:gd name="connsiteX42" fmla="*/ 6 w 738470"/>
              <a:gd name="connsiteY42" fmla="*/ 244884 h 514381"/>
              <a:gd name="connsiteX43" fmla="*/ 93554 w 738470"/>
              <a:gd name="connsiteY43" fmla="*/ 351541 h 514381"/>
              <a:gd name="connsiteX44" fmla="*/ 224877 w 738470"/>
              <a:gd name="connsiteY44" fmla="*/ 430226 h 514381"/>
              <a:gd name="connsiteX45" fmla="*/ 235648 w 738470"/>
              <a:gd name="connsiteY45" fmla="*/ 426922 h 514381"/>
              <a:gd name="connsiteX46" fmla="*/ 364184 w 738470"/>
              <a:gd name="connsiteY46" fmla="*/ 512194 h 514381"/>
              <a:gd name="connsiteX47" fmla="*/ 442093 w 738470"/>
              <a:gd name="connsiteY47" fmla="*/ 449877 h 514381"/>
              <a:gd name="connsiteX48" fmla="*/ 504111 w 738470"/>
              <a:gd name="connsiteY48" fmla="*/ 469423 h 514381"/>
              <a:gd name="connsiteX49" fmla="*/ 611638 w 738470"/>
              <a:gd name="connsiteY49" fmla="*/ 377735 h 514381"/>
              <a:gd name="connsiteX50" fmla="*/ 629888 w 738470"/>
              <a:gd name="connsiteY50" fmla="*/ 379564 h 514381"/>
              <a:gd name="connsiteX51" fmla="*/ 738470 w 738470"/>
              <a:gd name="connsiteY51" fmla="*/ 270329 h 514381"/>
              <a:gd name="connsiteX52" fmla="*/ 630964 w 738470"/>
              <a:gd name="connsiteY52" fmla="*/ 161756 h 514381"/>
              <a:gd name="connsiteX53" fmla="*/ 522084 w 738470"/>
              <a:gd name="connsiteY53" fmla="*/ 53914 h 514381"/>
              <a:gd name="connsiteX54" fmla="*/ 477441 w 738470"/>
              <a:gd name="connsiteY54" fmla="*/ 63353 h 514381"/>
              <a:gd name="connsiteX55" fmla="*/ 378342 w 738470"/>
              <a:gd name="connsiteY55" fmla="*/ 2 h 51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8470" h="514381">
                <a:moveTo>
                  <a:pt x="378342" y="19052"/>
                </a:moveTo>
                <a:cubicBezTo>
                  <a:pt x="421387" y="18790"/>
                  <a:pt x="458448" y="49377"/>
                  <a:pt x="466353" y="91690"/>
                </a:cubicBezTo>
                <a:cubicBezTo>
                  <a:pt x="466353" y="91756"/>
                  <a:pt x="466439" y="91794"/>
                  <a:pt x="466496" y="91747"/>
                </a:cubicBezTo>
                <a:cubicBezTo>
                  <a:pt x="482496" y="79619"/>
                  <a:pt x="502007" y="73026"/>
                  <a:pt x="522084" y="72964"/>
                </a:cubicBezTo>
                <a:cubicBezTo>
                  <a:pt x="571642" y="73121"/>
                  <a:pt x="611773" y="113265"/>
                  <a:pt x="611914" y="162822"/>
                </a:cubicBezTo>
                <a:cubicBezTo>
                  <a:pt x="611963" y="169750"/>
                  <a:pt x="611072" y="176652"/>
                  <a:pt x="609267" y="183339"/>
                </a:cubicBezTo>
                <a:cubicBezTo>
                  <a:pt x="609255" y="183391"/>
                  <a:pt x="609287" y="183442"/>
                  <a:pt x="609338" y="183454"/>
                </a:cubicBezTo>
                <a:cubicBezTo>
                  <a:pt x="609352" y="183456"/>
                  <a:pt x="609367" y="183456"/>
                  <a:pt x="609381" y="183454"/>
                </a:cubicBezTo>
                <a:cubicBezTo>
                  <a:pt x="616454" y="181597"/>
                  <a:pt x="623747" y="180706"/>
                  <a:pt x="631060" y="180806"/>
                </a:cubicBezTo>
                <a:cubicBezTo>
                  <a:pt x="680682" y="181525"/>
                  <a:pt x="720326" y="222335"/>
                  <a:pt x="719607" y="271957"/>
                </a:cubicBezTo>
                <a:cubicBezTo>
                  <a:pt x="718896" y="321021"/>
                  <a:pt x="678957" y="360442"/>
                  <a:pt x="629888" y="360514"/>
                </a:cubicBezTo>
                <a:cubicBezTo>
                  <a:pt x="617543" y="360179"/>
                  <a:pt x="605380" y="357452"/>
                  <a:pt x="594074" y="352484"/>
                </a:cubicBezTo>
                <a:cubicBezTo>
                  <a:pt x="594032" y="352463"/>
                  <a:pt x="593980" y="352479"/>
                  <a:pt x="593959" y="352522"/>
                </a:cubicBezTo>
                <a:cubicBezTo>
                  <a:pt x="593951" y="352537"/>
                  <a:pt x="593948" y="352554"/>
                  <a:pt x="593950" y="352570"/>
                </a:cubicBezTo>
                <a:lnTo>
                  <a:pt x="593950" y="358628"/>
                </a:lnTo>
                <a:cubicBezTo>
                  <a:pt x="594340" y="406003"/>
                  <a:pt x="558340" y="445763"/>
                  <a:pt x="511159" y="450068"/>
                </a:cubicBezTo>
                <a:cubicBezTo>
                  <a:pt x="480332" y="452598"/>
                  <a:pt x="450434" y="438785"/>
                  <a:pt x="432378" y="413673"/>
                </a:cubicBezTo>
                <a:cubicBezTo>
                  <a:pt x="432348" y="413636"/>
                  <a:pt x="432294" y="413630"/>
                  <a:pt x="432257" y="413659"/>
                </a:cubicBezTo>
                <a:cubicBezTo>
                  <a:pt x="432239" y="413675"/>
                  <a:pt x="432227" y="413697"/>
                  <a:pt x="432225" y="413720"/>
                </a:cubicBezTo>
                <a:cubicBezTo>
                  <a:pt x="427544" y="463222"/>
                  <a:pt x="383620" y="499556"/>
                  <a:pt x="334119" y="494874"/>
                </a:cubicBezTo>
                <a:cubicBezTo>
                  <a:pt x="287947" y="490508"/>
                  <a:pt x="252648" y="451782"/>
                  <a:pt x="252565" y="405405"/>
                </a:cubicBezTo>
                <a:cubicBezTo>
                  <a:pt x="252557" y="402163"/>
                  <a:pt x="252845" y="398927"/>
                  <a:pt x="253422" y="395737"/>
                </a:cubicBezTo>
                <a:cubicBezTo>
                  <a:pt x="253443" y="395700"/>
                  <a:pt x="253431" y="395653"/>
                  <a:pt x="253393" y="395632"/>
                </a:cubicBezTo>
                <a:cubicBezTo>
                  <a:pt x="253356" y="395611"/>
                  <a:pt x="253310" y="395624"/>
                  <a:pt x="253289" y="395661"/>
                </a:cubicBezTo>
                <a:cubicBezTo>
                  <a:pt x="214334" y="425871"/>
                  <a:pt x="158265" y="418783"/>
                  <a:pt x="128055" y="379829"/>
                </a:cubicBezTo>
                <a:cubicBezTo>
                  <a:pt x="117682" y="366455"/>
                  <a:pt x="111326" y="350407"/>
                  <a:pt x="109728" y="333558"/>
                </a:cubicBezTo>
                <a:lnTo>
                  <a:pt x="108823" y="333558"/>
                </a:lnTo>
                <a:cubicBezTo>
                  <a:pt x="59196" y="333486"/>
                  <a:pt x="19022" y="293197"/>
                  <a:pt x="19095" y="243569"/>
                </a:cubicBezTo>
                <a:cubicBezTo>
                  <a:pt x="19166" y="194500"/>
                  <a:pt x="58587" y="154560"/>
                  <a:pt x="107651" y="153850"/>
                </a:cubicBezTo>
                <a:cubicBezTo>
                  <a:pt x="114964" y="153749"/>
                  <a:pt x="122257" y="154640"/>
                  <a:pt x="129330" y="156498"/>
                </a:cubicBezTo>
                <a:cubicBezTo>
                  <a:pt x="129387" y="156509"/>
                  <a:pt x="129443" y="156473"/>
                  <a:pt x="129454" y="156417"/>
                </a:cubicBezTo>
                <a:cubicBezTo>
                  <a:pt x="129457" y="156403"/>
                  <a:pt x="129457" y="156388"/>
                  <a:pt x="129454" y="156374"/>
                </a:cubicBezTo>
                <a:cubicBezTo>
                  <a:pt x="127862" y="150292"/>
                  <a:pt x="126977" y="144047"/>
                  <a:pt x="126816" y="137762"/>
                </a:cubicBezTo>
                <a:cubicBezTo>
                  <a:pt x="125612" y="88328"/>
                  <a:pt x="164710" y="47277"/>
                  <a:pt x="214145" y="46074"/>
                </a:cubicBezTo>
                <a:cubicBezTo>
                  <a:pt x="245020" y="45322"/>
                  <a:pt x="274103" y="60536"/>
                  <a:pt x="291093" y="86327"/>
                </a:cubicBezTo>
                <a:cubicBezTo>
                  <a:pt x="291115" y="86369"/>
                  <a:pt x="291167" y="86386"/>
                  <a:pt x="291209" y="86364"/>
                </a:cubicBezTo>
                <a:cubicBezTo>
                  <a:pt x="291225" y="86356"/>
                  <a:pt x="291237" y="86343"/>
                  <a:pt x="291246" y="86327"/>
                </a:cubicBezTo>
                <a:cubicBezTo>
                  <a:pt x="302001" y="46971"/>
                  <a:pt x="337546" y="19515"/>
                  <a:pt x="378342" y="19052"/>
                </a:cubicBezTo>
                <a:moveTo>
                  <a:pt x="378342" y="2"/>
                </a:moveTo>
                <a:cubicBezTo>
                  <a:pt x="340553" y="258"/>
                  <a:pt x="305555" y="19944"/>
                  <a:pt x="285712" y="52104"/>
                </a:cubicBezTo>
                <a:cubicBezTo>
                  <a:pt x="266344" y="35888"/>
                  <a:pt x="241897" y="26988"/>
                  <a:pt x="216636" y="26958"/>
                </a:cubicBezTo>
                <a:cubicBezTo>
                  <a:pt x="156937" y="27032"/>
                  <a:pt x="108398" y="75104"/>
                  <a:pt x="107747" y="134800"/>
                </a:cubicBezTo>
                <a:cubicBezTo>
                  <a:pt x="47596" y="135447"/>
                  <a:pt x="-641" y="184733"/>
                  <a:pt x="6" y="244884"/>
                </a:cubicBezTo>
                <a:cubicBezTo>
                  <a:pt x="585" y="298655"/>
                  <a:pt x="40318" y="343956"/>
                  <a:pt x="93554" y="351541"/>
                </a:cubicBezTo>
                <a:cubicBezTo>
                  <a:pt x="108090" y="409533"/>
                  <a:pt x="166885" y="444761"/>
                  <a:pt x="224877" y="430226"/>
                </a:cubicBezTo>
                <a:cubicBezTo>
                  <a:pt x="228522" y="429313"/>
                  <a:pt x="232117" y="428210"/>
                  <a:pt x="235648" y="426922"/>
                </a:cubicBezTo>
                <a:cubicBezTo>
                  <a:pt x="247596" y="485964"/>
                  <a:pt x="305144" y="524141"/>
                  <a:pt x="364184" y="512194"/>
                </a:cubicBezTo>
                <a:cubicBezTo>
                  <a:pt x="398689" y="505212"/>
                  <a:pt x="427702" y="482005"/>
                  <a:pt x="442093" y="449877"/>
                </a:cubicBezTo>
                <a:cubicBezTo>
                  <a:pt x="460225" y="462694"/>
                  <a:pt x="481907" y="469527"/>
                  <a:pt x="504111" y="469423"/>
                </a:cubicBezTo>
                <a:cubicBezTo>
                  <a:pt x="557585" y="469358"/>
                  <a:pt x="603124" y="430527"/>
                  <a:pt x="611638" y="377735"/>
                </a:cubicBezTo>
                <a:cubicBezTo>
                  <a:pt x="617649" y="378928"/>
                  <a:pt x="623761" y="379541"/>
                  <a:pt x="629888" y="379564"/>
                </a:cubicBezTo>
                <a:cubicBezTo>
                  <a:pt x="690037" y="379384"/>
                  <a:pt x="738650" y="330478"/>
                  <a:pt x="738470" y="270329"/>
                </a:cubicBezTo>
                <a:cubicBezTo>
                  <a:pt x="738291" y="210855"/>
                  <a:pt x="690434" y="162521"/>
                  <a:pt x="630964" y="161756"/>
                </a:cubicBezTo>
                <a:cubicBezTo>
                  <a:pt x="630313" y="102063"/>
                  <a:pt x="581780" y="53994"/>
                  <a:pt x="522084" y="53914"/>
                </a:cubicBezTo>
                <a:cubicBezTo>
                  <a:pt x="506711" y="53939"/>
                  <a:pt x="491509" y="57154"/>
                  <a:pt x="477441" y="63353"/>
                </a:cubicBezTo>
                <a:cubicBezTo>
                  <a:pt x="459782" y="24549"/>
                  <a:pt x="420974" y="-260"/>
                  <a:pt x="378342" y="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C8600-4C98-4678-A225-775AF4772F00}"/>
              </a:ext>
            </a:extLst>
          </p:cNvPr>
          <p:cNvSpPr txBox="1"/>
          <p:nvPr/>
        </p:nvSpPr>
        <p:spPr>
          <a:xfrm>
            <a:off x="4304303" y="943529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gency FB" panose="020B0503020202020204" pitchFamily="34" charset="0"/>
              </a:rPr>
              <a:t>from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0A002-462C-4741-8CA8-89CE18012CB9}"/>
              </a:ext>
            </a:extLst>
          </p:cNvPr>
          <p:cNvSpPr/>
          <p:nvPr/>
        </p:nvSpPr>
        <p:spPr>
          <a:xfrm>
            <a:off x="111642" y="8387742"/>
            <a:ext cx="6634715" cy="1061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0FA4A-9C37-467E-8DDA-94DCF06C79B1}"/>
              </a:ext>
            </a:extLst>
          </p:cNvPr>
          <p:cNvSpPr/>
          <p:nvPr/>
        </p:nvSpPr>
        <p:spPr>
          <a:xfrm>
            <a:off x="111641" y="6294561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EEC73E-1F68-4824-A2C6-542DA084B3B5}"/>
              </a:ext>
            </a:extLst>
          </p:cNvPr>
          <p:cNvSpPr/>
          <p:nvPr/>
        </p:nvSpPr>
        <p:spPr>
          <a:xfrm>
            <a:off x="111640" y="2040425"/>
            <a:ext cx="6634715" cy="20966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17AC0F-9450-4075-9B55-37557CCE71E4}"/>
              </a:ext>
            </a:extLst>
          </p:cNvPr>
          <p:cNvSpPr/>
          <p:nvPr/>
        </p:nvSpPr>
        <p:spPr>
          <a:xfrm>
            <a:off x="111639" y="4137093"/>
            <a:ext cx="6634715" cy="21574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3E3509-FAD1-44BC-B524-6B3BF56C49D4}"/>
              </a:ext>
            </a:extLst>
          </p:cNvPr>
          <p:cNvGrpSpPr/>
          <p:nvPr/>
        </p:nvGrpSpPr>
        <p:grpSpPr>
          <a:xfrm>
            <a:off x="567483" y="8954592"/>
            <a:ext cx="2259890" cy="328511"/>
            <a:chOff x="2498649" y="7166344"/>
            <a:chExt cx="2745985" cy="42464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A17DF2-A831-4C48-9010-D5A6C94CB8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FA1053-25B6-476B-BD7E-8B770065F829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77AC5-1620-4F06-97AE-EA245F55E7CD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5A6B6DA-AD82-4CA8-9F6B-F6A3E7D1BFBC}"/>
              </a:ext>
            </a:extLst>
          </p:cNvPr>
          <p:cNvSpPr txBox="1"/>
          <p:nvPr/>
        </p:nvSpPr>
        <p:spPr>
          <a:xfrm>
            <a:off x="147556" y="8450104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Write the word.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B8424C-F77C-4E53-9CDD-4462F476AA15}"/>
              </a:ext>
            </a:extLst>
          </p:cNvPr>
          <p:cNvCxnSpPr/>
          <p:nvPr/>
        </p:nvCxnSpPr>
        <p:spPr>
          <a:xfrm>
            <a:off x="2169388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01103A-845F-4BAD-A21F-4F78F373F044}"/>
              </a:ext>
            </a:extLst>
          </p:cNvPr>
          <p:cNvCxnSpPr/>
          <p:nvPr/>
        </p:nvCxnSpPr>
        <p:spPr>
          <a:xfrm>
            <a:off x="4483741" y="2040425"/>
            <a:ext cx="0" cy="20966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E44337-E1CE-4595-9C94-3516FB62F7A9}"/>
              </a:ext>
            </a:extLst>
          </p:cNvPr>
          <p:cNvCxnSpPr>
            <a:cxnSpLocks/>
          </p:cNvCxnSpPr>
          <p:nvPr/>
        </p:nvCxnSpPr>
        <p:spPr>
          <a:xfrm>
            <a:off x="2169388" y="6715650"/>
            <a:ext cx="0" cy="16814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EC6527-8E7C-4E88-969E-7B9EC438CA9B}"/>
              </a:ext>
            </a:extLst>
          </p:cNvPr>
          <p:cNvCxnSpPr>
            <a:cxnSpLocks/>
          </p:cNvCxnSpPr>
          <p:nvPr/>
        </p:nvCxnSpPr>
        <p:spPr>
          <a:xfrm>
            <a:off x="4483741" y="6722347"/>
            <a:ext cx="0" cy="1671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6695D9-6D3E-4C28-B21C-62C053B43868}"/>
              </a:ext>
            </a:extLst>
          </p:cNvPr>
          <p:cNvCxnSpPr>
            <a:cxnSpLocks/>
            <a:stCxn id="43" idx="0"/>
            <a:endCxn id="43" idx="2"/>
          </p:cNvCxnSpPr>
          <p:nvPr/>
        </p:nvCxnSpPr>
        <p:spPr>
          <a:xfrm>
            <a:off x="3428997" y="4137093"/>
            <a:ext cx="0" cy="2157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E74CC1D-5839-42A2-8B97-941B0BD9E140}"/>
              </a:ext>
            </a:extLst>
          </p:cNvPr>
          <p:cNvSpPr txBox="1"/>
          <p:nvPr/>
        </p:nvSpPr>
        <p:spPr>
          <a:xfrm>
            <a:off x="280268" y="2649618"/>
            <a:ext cx="1887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from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886C78-70A6-4EA4-B896-0FF2EBF6DE91}"/>
              </a:ext>
            </a:extLst>
          </p:cNvPr>
          <p:cNvCxnSpPr/>
          <p:nvPr/>
        </p:nvCxnSpPr>
        <p:spPr>
          <a:xfrm>
            <a:off x="111639" y="2421653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AF0866-CD33-42B1-9018-2B3DDD68A02E}"/>
              </a:ext>
            </a:extLst>
          </p:cNvPr>
          <p:cNvSpPr txBox="1"/>
          <p:nvPr/>
        </p:nvSpPr>
        <p:spPr>
          <a:xfrm>
            <a:off x="111639" y="2060330"/>
            <a:ext cx="20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 the word.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B6829A-AB6C-4B74-832B-2F2BBE82F3B0}"/>
              </a:ext>
            </a:extLst>
          </p:cNvPr>
          <p:cNvSpPr txBox="1"/>
          <p:nvPr/>
        </p:nvSpPr>
        <p:spPr>
          <a:xfrm>
            <a:off x="4470806" y="2067802"/>
            <a:ext cx="2288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Trace the word.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7354178-5426-4EA8-B10E-A6FF58B175CA}"/>
              </a:ext>
            </a:extLst>
          </p:cNvPr>
          <p:cNvCxnSpPr/>
          <p:nvPr/>
        </p:nvCxnSpPr>
        <p:spPr>
          <a:xfrm>
            <a:off x="111639" y="455358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DFBC8F4-12DE-4D19-8005-60B0D38DA107}"/>
              </a:ext>
            </a:extLst>
          </p:cNvPr>
          <p:cNvSpPr txBox="1"/>
          <p:nvPr/>
        </p:nvSpPr>
        <p:spPr>
          <a:xfrm>
            <a:off x="147557" y="4181182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the word again.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A236B4-76A7-4DBF-B320-CE2FB0F3B850}"/>
              </a:ext>
            </a:extLst>
          </p:cNvPr>
          <p:cNvSpPr txBox="1"/>
          <p:nvPr/>
        </p:nvSpPr>
        <p:spPr>
          <a:xfrm>
            <a:off x="3464913" y="4171774"/>
            <a:ext cx="321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Circle the word in sight.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3419A1B-E22A-4C2D-B4AE-EA0C58936BFF}"/>
              </a:ext>
            </a:extLst>
          </p:cNvPr>
          <p:cNvCxnSpPr/>
          <p:nvPr/>
        </p:nvCxnSpPr>
        <p:spPr>
          <a:xfrm>
            <a:off x="124572" y="6715650"/>
            <a:ext cx="66347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C27A405-D1A6-4109-90E3-8925ABAD710A}"/>
              </a:ext>
            </a:extLst>
          </p:cNvPr>
          <p:cNvSpPr txBox="1"/>
          <p:nvPr/>
        </p:nvSpPr>
        <p:spPr>
          <a:xfrm>
            <a:off x="147556" y="6334126"/>
            <a:ext cx="653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Fill in and complete the missing letters.</a:t>
            </a:r>
          </a:p>
        </p:txBody>
      </p:sp>
      <p:pic>
        <p:nvPicPr>
          <p:cNvPr id="1026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F82305AC-C305-44B0-9ADD-52D0F2E2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6339637" y="2160840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When people are skilled, they make the things they are able to do look so  easy. My son in law solves complex computer… | Pencil clipart, Clip art,  Good drawing apps">
            <a:extLst>
              <a:ext uri="{FF2B5EF4-FFF2-40B4-BE49-F238E27FC236}">
                <a16:creationId xmlns:a16="http://schemas.microsoft.com/office/drawing/2014/main" id="{C2798FA9-E797-439B-99FA-75929DB5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9">
            <a:off x="1135525" y="6432716"/>
            <a:ext cx="266735" cy="1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E6A5F2-7EE3-40FC-A930-81F49E99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55">
            <a:off x="2313424" y="2120020"/>
            <a:ext cx="265706" cy="2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EECC499-F18E-4ACE-9660-0C0DCA670B40}"/>
              </a:ext>
            </a:extLst>
          </p:cNvPr>
          <p:cNvSpPr txBox="1"/>
          <p:nvPr/>
        </p:nvSpPr>
        <p:spPr>
          <a:xfrm>
            <a:off x="4413035" y="2693201"/>
            <a:ext cx="21532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Dotline" panose="00000300000000000000" pitchFamily="2" charset="0"/>
              </a:rPr>
              <a:t>from</a:t>
            </a:r>
            <a:endParaRPr lang="en-US" sz="9600" dirty="0">
              <a:latin typeface="Dotline" panose="000003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4071A-64DB-4457-8E2A-C8AC78C9B026}"/>
              </a:ext>
            </a:extLst>
          </p:cNvPr>
          <p:cNvSpPr txBox="1"/>
          <p:nvPr/>
        </p:nvSpPr>
        <p:spPr>
          <a:xfrm rot="20084621">
            <a:off x="3549454" y="4756301"/>
            <a:ext cx="83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frog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FFE0C3A-26B6-4F63-9B09-85E421442230}"/>
              </a:ext>
            </a:extLst>
          </p:cNvPr>
          <p:cNvGrpSpPr/>
          <p:nvPr/>
        </p:nvGrpSpPr>
        <p:grpSpPr>
          <a:xfrm>
            <a:off x="4703230" y="2833792"/>
            <a:ext cx="1823632" cy="723293"/>
            <a:chOff x="2498649" y="7166344"/>
            <a:chExt cx="2745985" cy="42464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A1C17E2-22D3-45DF-A939-251F59BFAC5C}"/>
                </a:ext>
              </a:extLst>
            </p:cNvPr>
            <p:cNvCxnSpPr/>
            <p:nvPr/>
          </p:nvCxnSpPr>
          <p:spPr>
            <a:xfrm>
              <a:off x="2498651" y="7166344"/>
              <a:ext cx="274598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6A34D6F-A3C3-4E38-B849-4135C1CD5615}"/>
                </a:ext>
              </a:extLst>
            </p:cNvPr>
            <p:cNvCxnSpPr/>
            <p:nvPr/>
          </p:nvCxnSpPr>
          <p:spPr>
            <a:xfrm>
              <a:off x="2498649" y="7374794"/>
              <a:ext cx="274598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BE1ADA-E233-4F2D-BAB3-CAD1B00AB333}"/>
                </a:ext>
              </a:extLst>
            </p:cNvPr>
            <p:cNvCxnSpPr/>
            <p:nvPr/>
          </p:nvCxnSpPr>
          <p:spPr>
            <a:xfrm>
              <a:off x="2498649" y="7590988"/>
              <a:ext cx="274598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F55387A-911B-41BC-97BB-EFD1AD6D82C9}"/>
              </a:ext>
            </a:extLst>
          </p:cNvPr>
          <p:cNvSpPr txBox="1"/>
          <p:nvPr/>
        </p:nvSpPr>
        <p:spPr>
          <a:xfrm>
            <a:off x="3743598" y="5673417"/>
            <a:ext cx="68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from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F92C6A5-D7A5-4999-A71C-C46FECD74801}"/>
              </a:ext>
            </a:extLst>
          </p:cNvPr>
          <p:cNvSpPr txBox="1"/>
          <p:nvPr/>
        </p:nvSpPr>
        <p:spPr>
          <a:xfrm rot="1086341">
            <a:off x="4052202" y="5144630"/>
            <a:ext cx="74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from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52918A0-B9CD-45B2-88F7-9C20DCCF7B98}"/>
              </a:ext>
            </a:extLst>
          </p:cNvPr>
          <p:cNvSpPr txBox="1"/>
          <p:nvPr/>
        </p:nvSpPr>
        <p:spPr>
          <a:xfrm rot="283595">
            <a:off x="5783708" y="4836383"/>
            <a:ext cx="75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free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CB1865-D458-484A-B7BC-B74C1B68E451}"/>
              </a:ext>
            </a:extLst>
          </p:cNvPr>
          <p:cNvSpPr txBox="1"/>
          <p:nvPr/>
        </p:nvSpPr>
        <p:spPr>
          <a:xfrm rot="671066">
            <a:off x="5035370" y="5664010"/>
            <a:ext cx="780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have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70EE30F-5C5D-46B9-9679-FBCE4AD1EF54}"/>
              </a:ext>
            </a:extLst>
          </p:cNvPr>
          <p:cNvSpPr txBox="1"/>
          <p:nvPr/>
        </p:nvSpPr>
        <p:spPr>
          <a:xfrm rot="20903137">
            <a:off x="4689346" y="4749869"/>
            <a:ext cx="77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hear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088514-1FC3-4E64-9DC9-68829569B558}"/>
              </a:ext>
            </a:extLst>
          </p:cNvPr>
          <p:cNvSpPr txBox="1"/>
          <p:nvPr/>
        </p:nvSpPr>
        <p:spPr>
          <a:xfrm rot="21132726">
            <a:off x="4646259" y="5263803"/>
            <a:ext cx="71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here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455EF0-1998-4B35-A6A9-2D787EE86A92}"/>
              </a:ext>
            </a:extLst>
          </p:cNvPr>
          <p:cNvSpPr txBox="1"/>
          <p:nvPr/>
        </p:nvSpPr>
        <p:spPr>
          <a:xfrm rot="21118670">
            <a:off x="5805542" y="5618778"/>
            <a:ext cx="71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from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1DF44A-F31B-4598-A047-8B8A45C77792}"/>
              </a:ext>
            </a:extLst>
          </p:cNvPr>
          <p:cNvSpPr txBox="1"/>
          <p:nvPr/>
        </p:nvSpPr>
        <p:spPr>
          <a:xfrm rot="219887">
            <a:off x="5345127" y="5188380"/>
            <a:ext cx="73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ooRush" panose="02000500000000000000" pitchFamily="2" charset="0"/>
              </a:rPr>
              <a:t>from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24183DF-C023-4B9F-A7BF-799C5104F1E0}"/>
              </a:ext>
            </a:extLst>
          </p:cNvPr>
          <p:cNvCxnSpPr>
            <a:cxnSpLocks/>
          </p:cNvCxnSpPr>
          <p:nvPr/>
        </p:nvCxnSpPr>
        <p:spPr>
          <a:xfrm>
            <a:off x="3247302" y="8411447"/>
            <a:ext cx="0" cy="1037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CF53282-27AC-404C-89AA-CC375362BA9C}"/>
              </a:ext>
            </a:extLst>
          </p:cNvPr>
          <p:cNvSpPr txBox="1"/>
          <p:nvPr/>
        </p:nvSpPr>
        <p:spPr>
          <a:xfrm>
            <a:off x="3600126" y="8424495"/>
            <a:ext cx="30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BooRush" panose="02000500000000000000" pitchFamily="2" charset="0"/>
              </a:rPr>
              <a:t>How many syllables.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B3ACA9-F83A-486A-9F26-A763E526B33F}"/>
              </a:ext>
            </a:extLst>
          </p:cNvPr>
          <p:cNvSpPr/>
          <p:nvPr/>
        </p:nvSpPr>
        <p:spPr>
          <a:xfrm>
            <a:off x="3699925" y="878865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5CAAF1-0F37-4395-BAC0-9E2C165B375C}"/>
              </a:ext>
            </a:extLst>
          </p:cNvPr>
          <p:cNvSpPr/>
          <p:nvPr/>
        </p:nvSpPr>
        <p:spPr>
          <a:xfrm>
            <a:off x="5912293" y="8786729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458B231-0939-4F0C-9CAB-B6E0AA2788B1}"/>
              </a:ext>
            </a:extLst>
          </p:cNvPr>
          <p:cNvSpPr/>
          <p:nvPr/>
        </p:nvSpPr>
        <p:spPr>
          <a:xfrm>
            <a:off x="4806109" y="8786728"/>
            <a:ext cx="462579" cy="46257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89B28-9C11-40C2-AA3C-70232F7C2C72}"/>
              </a:ext>
            </a:extLst>
          </p:cNvPr>
          <p:cNvSpPr txBox="1"/>
          <p:nvPr/>
        </p:nvSpPr>
        <p:spPr>
          <a:xfrm>
            <a:off x="3758328" y="876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C98F8C2-0503-434D-8347-D66BAB2CA163}"/>
              </a:ext>
            </a:extLst>
          </p:cNvPr>
          <p:cNvSpPr txBox="1"/>
          <p:nvPr/>
        </p:nvSpPr>
        <p:spPr>
          <a:xfrm>
            <a:off x="4853694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E457A87-DBEF-4AF8-98F6-F2EA92CFCD3D}"/>
              </a:ext>
            </a:extLst>
          </p:cNvPr>
          <p:cNvSpPr txBox="1"/>
          <p:nvPr/>
        </p:nvSpPr>
        <p:spPr>
          <a:xfrm>
            <a:off x="5967252" y="87564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F3F268-9EC5-492E-8892-279790776E1F}"/>
              </a:ext>
            </a:extLst>
          </p:cNvPr>
          <p:cNvSpPr txBox="1"/>
          <p:nvPr/>
        </p:nvSpPr>
        <p:spPr>
          <a:xfrm>
            <a:off x="204966" y="4526408"/>
            <a:ext cx="33025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Fill Me With Color" pitchFamily="2" charset="0"/>
              </a:rPr>
              <a:t>from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F613485-5914-4EF0-A451-8D79A4C4CB77}"/>
              </a:ext>
            </a:extLst>
          </p:cNvPr>
          <p:cNvSpPr/>
          <p:nvPr/>
        </p:nvSpPr>
        <p:spPr>
          <a:xfrm>
            <a:off x="243837" y="7105074"/>
            <a:ext cx="437550" cy="85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010A42-485F-42A6-99FB-C0DBD2064E05}"/>
              </a:ext>
            </a:extLst>
          </p:cNvPr>
          <p:cNvSpPr/>
          <p:nvPr/>
        </p:nvSpPr>
        <p:spPr>
          <a:xfrm>
            <a:off x="681387" y="7458973"/>
            <a:ext cx="437550" cy="50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45D149C-0D80-4CBF-A277-4E2732BAA46A}"/>
              </a:ext>
            </a:extLst>
          </p:cNvPr>
          <p:cNvSpPr/>
          <p:nvPr/>
        </p:nvSpPr>
        <p:spPr>
          <a:xfrm>
            <a:off x="1116274" y="7458816"/>
            <a:ext cx="437550" cy="500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001C67-C08F-4D19-A654-E0A2581D7457}"/>
              </a:ext>
            </a:extLst>
          </p:cNvPr>
          <p:cNvSpPr/>
          <p:nvPr/>
        </p:nvSpPr>
        <p:spPr>
          <a:xfrm>
            <a:off x="1554704" y="7458816"/>
            <a:ext cx="525233" cy="501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36FFF0-16A8-4645-80AC-FEC30C0D8318}"/>
              </a:ext>
            </a:extLst>
          </p:cNvPr>
          <p:cNvSpPr/>
          <p:nvPr/>
        </p:nvSpPr>
        <p:spPr>
          <a:xfrm>
            <a:off x="2452136" y="7105075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73F3BB-8601-4E42-AB61-1078CEDDBAF4}"/>
              </a:ext>
            </a:extLst>
          </p:cNvPr>
          <p:cNvSpPr/>
          <p:nvPr/>
        </p:nvSpPr>
        <p:spPr>
          <a:xfrm>
            <a:off x="2889686" y="7458973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0D96A06-B7A8-4D0D-B0AB-8E11F14FBE2D}"/>
              </a:ext>
            </a:extLst>
          </p:cNvPr>
          <p:cNvSpPr/>
          <p:nvPr/>
        </p:nvSpPr>
        <p:spPr>
          <a:xfrm>
            <a:off x="3324573" y="7458816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B4EAE18-3DEC-45F3-B6EF-6B29BAE9BD70}"/>
              </a:ext>
            </a:extLst>
          </p:cNvPr>
          <p:cNvSpPr/>
          <p:nvPr/>
        </p:nvSpPr>
        <p:spPr>
          <a:xfrm>
            <a:off x="3763029" y="7458816"/>
            <a:ext cx="663006" cy="492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064D59C-91E3-49AF-B60F-4DE6BE0BFDFE}"/>
              </a:ext>
            </a:extLst>
          </p:cNvPr>
          <p:cNvSpPr/>
          <p:nvPr/>
        </p:nvSpPr>
        <p:spPr>
          <a:xfrm>
            <a:off x="4794669" y="7108493"/>
            <a:ext cx="437550" cy="846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07B8F3F-C332-461E-8800-1B61E75928A8}"/>
              </a:ext>
            </a:extLst>
          </p:cNvPr>
          <p:cNvSpPr/>
          <p:nvPr/>
        </p:nvSpPr>
        <p:spPr>
          <a:xfrm>
            <a:off x="5232219" y="7462391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DE71BA5-7F40-419A-BF78-DCC5DAA8D71E}"/>
              </a:ext>
            </a:extLst>
          </p:cNvPr>
          <p:cNvSpPr/>
          <p:nvPr/>
        </p:nvSpPr>
        <p:spPr>
          <a:xfrm>
            <a:off x="5670018" y="7465146"/>
            <a:ext cx="437550" cy="492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B715386-406E-4668-A754-1F561EFD4F27}"/>
              </a:ext>
            </a:extLst>
          </p:cNvPr>
          <p:cNvSpPr/>
          <p:nvPr/>
        </p:nvSpPr>
        <p:spPr>
          <a:xfrm>
            <a:off x="6105536" y="7463314"/>
            <a:ext cx="611427" cy="496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E59F69-9401-443C-B188-C377280C4E4A}"/>
              </a:ext>
            </a:extLst>
          </p:cNvPr>
          <p:cNvSpPr txBox="1"/>
          <p:nvPr/>
        </p:nvSpPr>
        <p:spPr>
          <a:xfrm>
            <a:off x="1041165" y="7197193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G Primary Dots" panose="02000506000000020003" pitchFamily="2" charset="0"/>
              </a:rPr>
              <a:t>o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7DA3503-0695-4C4B-9FB0-13E1137F0816}"/>
              </a:ext>
            </a:extLst>
          </p:cNvPr>
          <p:cNvSpPr txBox="1"/>
          <p:nvPr/>
        </p:nvSpPr>
        <p:spPr>
          <a:xfrm>
            <a:off x="2849422" y="7108493"/>
            <a:ext cx="518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KG Primary Dots" panose="02000506000000020003" pitchFamily="2" charset="0"/>
              </a:rPr>
              <a:t>r</a:t>
            </a:r>
            <a:endParaRPr lang="en-US" sz="6600" dirty="0">
              <a:latin typeface="KG Primary Dots" panose="02000506000000020003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55296F7-0AAF-4107-AB9C-7D8CAAF2F396}"/>
              </a:ext>
            </a:extLst>
          </p:cNvPr>
          <p:cNvSpPr txBox="1"/>
          <p:nvPr/>
        </p:nvSpPr>
        <p:spPr>
          <a:xfrm>
            <a:off x="2382445" y="7099081"/>
            <a:ext cx="518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Primary Dots" panose="02000506000000020003" pitchFamily="2" charset="0"/>
              </a:rPr>
              <a:t>f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DE313A-9B2C-4BCA-B6FC-EE17E91AFDEB}"/>
              </a:ext>
            </a:extLst>
          </p:cNvPr>
          <p:cNvSpPr txBox="1"/>
          <p:nvPr/>
        </p:nvSpPr>
        <p:spPr>
          <a:xfrm>
            <a:off x="5188944" y="7161269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KG Primary Dots" panose="02000506000000020003" pitchFamily="2" charset="0"/>
              </a:rPr>
              <a:t>r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364C3C-81F1-4BBE-ABBB-31A8F43D370E}"/>
              </a:ext>
            </a:extLst>
          </p:cNvPr>
          <p:cNvSpPr txBox="1"/>
          <p:nvPr/>
        </p:nvSpPr>
        <p:spPr>
          <a:xfrm>
            <a:off x="6020090" y="7172350"/>
            <a:ext cx="51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G Primary Dots" panose="02000506000000020003" pitchFamily="2" charset="0"/>
              </a:rPr>
              <a:t>m</a:t>
            </a:r>
            <a:endParaRPr lang="en-US" sz="6000" dirty="0">
              <a:latin typeface="KG Primary Dots" panose="02000506000000020003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AA6E91-B13B-4F3C-9232-24F22F01E1F2}"/>
              </a:ext>
            </a:extLst>
          </p:cNvPr>
          <p:cNvSpPr txBox="1"/>
          <p:nvPr/>
        </p:nvSpPr>
        <p:spPr>
          <a:xfrm>
            <a:off x="2103730" y="2537009"/>
            <a:ext cx="2503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150273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4145</TotalTime>
  <Words>1865</Words>
  <Application>Microsoft Office PowerPoint</Application>
  <PresentationFormat>A4 Paper (210x297 mm)</PresentationFormat>
  <Paragraphs>1111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Agency FB</vt:lpstr>
      <vt:lpstr>Arial</vt:lpstr>
      <vt:lpstr>BooRush</vt:lpstr>
      <vt:lpstr>Calibri</vt:lpstr>
      <vt:lpstr>Calibri Light</vt:lpstr>
      <vt:lpstr>Candara</vt:lpstr>
      <vt:lpstr>Cooper Black</vt:lpstr>
      <vt:lpstr>Curlz MT</vt:lpstr>
      <vt:lpstr>Dotline</vt:lpstr>
      <vt:lpstr>Fill Me With Color</vt:lpstr>
      <vt:lpstr>Foo</vt:lpstr>
      <vt:lpstr>KG Primary Dots</vt:lpstr>
      <vt:lpstr>Modern Love Grunge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 Akbar Ali</dc:creator>
  <cp:lastModifiedBy>marc</cp:lastModifiedBy>
  <cp:revision>395</cp:revision>
  <dcterms:created xsi:type="dcterms:W3CDTF">2020-05-23T07:35:51Z</dcterms:created>
  <dcterms:modified xsi:type="dcterms:W3CDTF">2021-10-12T13:24:54Z</dcterms:modified>
</cp:coreProperties>
</file>