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4"/>
  </p:notesMasterIdLst>
  <p:sldIdLst>
    <p:sldId id="263" r:id="rId3"/>
  </p:sldIdLst>
  <p:sldSz cx="9144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9" d="100"/>
          <a:sy n="49" d="100"/>
        </p:scale>
        <p:origin x="24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C81ED-DE48-47C0-AE2E-17E44E0CE71A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34B9E-287F-4E86-86D0-19429A585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7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95312"/>
            <a:ext cx="7772400" cy="424462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403623"/>
            <a:ext cx="6858000" cy="294357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7367-9EC7-41B0-9AE8-0E5A7D35C4B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2B45-F79C-49FB-9B37-8ACF887E5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1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7367-9EC7-41B0-9AE8-0E5A7D35C4B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2B45-F79C-49FB-9B37-8ACF887E5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4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649111"/>
            <a:ext cx="1971675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649111"/>
            <a:ext cx="5800725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7367-9EC7-41B0-9AE8-0E5A7D35C4B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2B45-F79C-49FB-9B37-8ACF887E5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93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820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92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7367-9EC7-41B0-9AE8-0E5A7D35C4B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2B45-F79C-49FB-9B37-8ACF887E5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0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039537"/>
            <a:ext cx="7886700" cy="507153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8159048"/>
            <a:ext cx="7886700" cy="2666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7367-9EC7-41B0-9AE8-0E5A7D35C4B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2B45-F79C-49FB-9B37-8ACF887E5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5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3245556"/>
            <a:ext cx="388620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3245556"/>
            <a:ext cx="388620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7367-9EC7-41B0-9AE8-0E5A7D35C4B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2B45-F79C-49FB-9B37-8ACF887E5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30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49114"/>
            <a:ext cx="7886700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988734"/>
            <a:ext cx="3868340" cy="14647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4453467"/>
            <a:ext cx="3868340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2988734"/>
            <a:ext cx="3887391" cy="14647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4453467"/>
            <a:ext cx="3887391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7367-9EC7-41B0-9AE8-0E5A7D35C4B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2B45-F79C-49FB-9B37-8ACF887E5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11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7367-9EC7-41B0-9AE8-0E5A7D35C4B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2B45-F79C-49FB-9B37-8ACF887E556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604FE9-EA9B-47B7-955A-EC4606FE75C7}"/>
              </a:ext>
            </a:extLst>
          </p:cNvPr>
          <p:cNvSpPr/>
          <p:nvPr userDrawn="1"/>
        </p:nvSpPr>
        <p:spPr>
          <a:xfrm>
            <a:off x="3957146" y="4619297"/>
            <a:ext cx="5029200" cy="4508937"/>
          </a:xfrm>
          <a:prstGeom prst="rect">
            <a:avLst/>
          </a:prstGeom>
          <a:blipFill dpi="0" rotWithShape="1">
            <a:blip r:embed="rId2">
              <a:alphaModFix amt="12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3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7367-9EC7-41B0-9AE8-0E5A7D35C4B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2B45-F79C-49FB-9B37-8ACF887E5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8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12800"/>
            <a:ext cx="2949178" cy="2844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755425"/>
            <a:ext cx="4629150" cy="86642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57600"/>
            <a:ext cx="2949178" cy="6776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7367-9EC7-41B0-9AE8-0E5A7D35C4B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2B45-F79C-49FB-9B37-8ACF887E5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0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12800"/>
            <a:ext cx="2949178" cy="2844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755425"/>
            <a:ext cx="4629150" cy="866422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57600"/>
            <a:ext cx="2949178" cy="6776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7367-9EC7-41B0-9AE8-0E5A7D35C4B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2B45-F79C-49FB-9B37-8ACF887E5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7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49114"/>
            <a:ext cx="788670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245556"/>
            <a:ext cx="788670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11300181"/>
            <a:ext cx="2057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C7367-9EC7-41B0-9AE8-0E5A7D35C4B8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11300181"/>
            <a:ext cx="30861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11300181"/>
            <a:ext cx="2057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72B45-F79C-49FB-9B37-8ACF887E556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4E4710-C2BC-4D9D-AA93-857AA5BD0683}"/>
              </a:ext>
            </a:extLst>
          </p:cNvPr>
          <p:cNvSpPr/>
          <p:nvPr userDrawn="1"/>
        </p:nvSpPr>
        <p:spPr>
          <a:xfrm>
            <a:off x="3957146" y="4619297"/>
            <a:ext cx="5029200" cy="4508937"/>
          </a:xfrm>
          <a:prstGeom prst="rect">
            <a:avLst/>
          </a:prstGeom>
          <a:blipFill dpi="0" rotWithShape="1">
            <a:blip r:embed="rId13">
              <a:alphaModFix amt="12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23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5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E246CF-3605-4A9F-8B60-12E7B960C942}"/>
              </a:ext>
            </a:extLst>
          </p:cNvPr>
          <p:cNvSpPr/>
          <p:nvPr userDrawn="1"/>
        </p:nvSpPr>
        <p:spPr>
          <a:xfrm>
            <a:off x="5552162" y="4860099"/>
            <a:ext cx="3591838" cy="3266053"/>
          </a:xfrm>
          <a:prstGeom prst="rect">
            <a:avLst/>
          </a:prstGeom>
          <a:blipFill dpi="0" rotWithShape="1">
            <a:blip r:embed="rId4">
              <a:alphaModFix amt="12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3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38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hyperlink" Target="https://makingenglishfun.com/portfolio/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FD2EE4-157C-45D5-BF33-A01BC326973E}"/>
              </a:ext>
            </a:extLst>
          </p:cNvPr>
          <p:cNvSpPr/>
          <p:nvPr/>
        </p:nvSpPr>
        <p:spPr>
          <a:xfrm>
            <a:off x="1639737" y="-135301"/>
            <a:ext cx="523390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Making a Sundial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1AA174E-525C-4920-83E1-89C37C55D0FD}"/>
              </a:ext>
            </a:extLst>
          </p:cNvPr>
          <p:cNvGrpSpPr/>
          <p:nvPr/>
        </p:nvGrpSpPr>
        <p:grpSpPr>
          <a:xfrm>
            <a:off x="0" y="0"/>
            <a:ext cx="9179555" cy="12474854"/>
            <a:chOff x="0" y="0"/>
            <a:chExt cx="9179555" cy="124748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A7962B5-CA71-46C8-8EEA-91D782ECF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8263501">
              <a:off x="6914075" y="1283855"/>
              <a:ext cx="1777891" cy="177789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CB2B0F6-C73D-4D82-83D7-4561995D9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83040" y="6941013"/>
              <a:ext cx="959262" cy="137548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659068-F9E8-4628-BB1C-9604304D8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3021" y="36120"/>
              <a:ext cx="1328591" cy="117693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24B5203-8345-4D97-94BE-A79ADBA1CB02}"/>
                </a:ext>
              </a:extLst>
            </p:cNvPr>
            <p:cNvSpPr/>
            <p:nvPr/>
          </p:nvSpPr>
          <p:spPr>
            <a:xfrm rot="5400000">
              <a:off x="6220732" y="6865041"/>
              <a:ext cx="56098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dirty="0">
                  <a:hlinkClick r:id="rId5"/>
                </a:rPr>
                <a:t>Find more free resources here:     https://makingenglishfun.com/portfolio/</a:t>
              </a:r>
              <a:endParaRPr lang="en-US" sz="1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1E65436-28ED-4B31-9973-E8627A33C3D4}"/>
                </a:ext>
              </a:extLst>
            </p:cNvPr>
            <p:cNvSpPr/>
            <p:nvPr/>
          </p:nvSpPr>
          <p:spPr>
            <a:xfrm>
              <a:off x="1767065" y="11884223"/>
              <a:ext cx="560987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dirty="0">
                  <a:hlinkClick r:id="rId5"/>
                </a:rPr>
                <a:t>Find more free resources here:     https://makingenglishfun.com/portfolio/</a:t>
              </a:r>
              <a:endParaRPr lang="en-US" sz="1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DF8A825-47AC-4879-8CB1-DD1F25BA76D4}"/>
                </a:ext>
              </a:extLst>
            </p:cNvPr>
            <p:cNvSpPr txBox="1"/>
            <p:nvPr/>
          </p:nvSpPr>
          <p:spPr>
            <a:xfrm>
              <a:off x="12388" y="2210506"/>
              <a:ext cx="8799464" cy="10264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" b="1" dirty="0"/>
                <a:t>Why do people use a sundial?</a:t>
              </a:r>
            </a:p>
            <a:p>
              <a:r>
                <a:rPr lang="en-GB" sz="2500" b="1" dirty="0"/>
                <a:t>____________________________________________________________________________________________________________</a:t>
              </a:r>
            </a:p>
            <a:p>
              <a:endParaRPr lang="en-GB" sz="2500" b="1" dirty="0"/>
            </a:p>
            <a:p>
              <a:r>
                <a:rPr lang="en-GB" sz="2500" b="1" dirty="0"/>
                <a:t>Where do you point your sundial so it is correct?</a:t>
              </a:r>
            </a:p>
            <a:p>
              <a:r>
                <a:rPr lang="en-GB" sz="2500" b="1" dirty="0"/>
                <a:t>____________________________________________________________________________________________________________</a:t>
              </a:r>
            </a:p>
            <a:p>
              <a:endParaRPr lang="en-GB" sz="2500" b="1" dirty="0"/>
            </a:p>
            <a:p>
              <a:r>
                <a:rPr lang="en-GB" sz="2500" b="1" dirty="0"/>
                <a:t>Where do people in the South point their sundial</a:t>
              </a:r>
            </a:p>
            <a:p>
              <a:r>
                <a:rPr lang="en-GB" sz="2500" b="1" dirty="0"/>
                <a:t>____________________________________________________________________________________________________________</a:t>
              </a:r>
            </a:p>
            <a:p>
              <a:endParaRPr lang="en-GB" sz="2500" b="1" dirty="0"/>
            </a:p>
            <a:p>
              <a:r>
                <a:rPr lang="en-GB" sz="2500" b="1" dirty="0"/>
                <a:t>What time was it when you tried </a:t>
              </a:r>
            </a:p>
            <a:p>
              <a:r>
                <a:rPr lang="en-GB" sz="2500" b="1" dirty="0"/>
                <a:t>your sundial?</a:t>
              </a:r>
            </a:p>
            <a:p>
              <a:r>
                <a:rPr lang="en-GB" sz="2500" b="1" dirty="0"/>
                <a:t>___________________________</a:t>
              </a:r>
              <a:br>
                <a:rPr lang="en-GB" sz="2500" b="1" dirty="0"/>
              </a:br>
              <a:r>
                <a:rPr lang="en-GB" sz="2500" b="1" dirty="0"/>
                <a:t>___________________________</a:t>
              </a:r>
            </a:p>
            <a:p>
              <a:endParaRPr lang="en-GB" sz="2500" b="1" dirty="0"/>
            </a:p>
            <a:p>
              <a:r>
                <a:rPr lang="en-GB" sz="2500" b="1" dirty="0"/>
                <a:t>You can’t use a sundial at night, </a:t>
              </a:r>
            </a:p>
            <a:p>
              <a:r>
                <a:rPr lang="en-GB" sz="2500" b="1" dirty="0"/>
                <a:t>why not?</a:t>
              </a:r>
            </a:p>
            <a:p>
              <a:r>
                <a:rPr lang="en-GB" sz="2500" b="1" dirty="0"/>
                <a:t>___________________________</a:t>
              </a:r>
              <a:br>
                <a:rPr lang="en-GB" sz="2500" b="1" dirty="0"/>
              </a:br>
              <a:r>
                <a:rPr lang="en-GB" sz="2500" b="1" dirty="0"/>
                <a:t>___________________________</a:t>
              </a:r>
            </a:p>
            <a:p>
              <a:endParaRPr lang="en-GB" sz="2500" b="1" dirty="0"/>
            </a:p>
            <a:p>
              <a:r>
                <a:rPr lang="en-GB" sz="2500" b="1" dirty="0"/>
                <a:t>What latitude is your town or city?</a:t>
              </a:r>
            </a:p>
            <a:p>
              <a:r>
                <a:rPr lang="en-GB" sz="2500" b="1" dirty="0"/>
                <a:t>____________________________</a:t>
              </a:r>
            </a:p>
            <a:p>
              <a:r>
                <a:rPr lang="en-GB" sz="2500" b="1" dirty="0"/>
                <a:t>____________________________</a:t>
              </a:r>
            </a:p>
            <a:p>
              <a:endParaRPr lang="en-GB" dirty="0"/>
            </a:p>
            <a:p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4E48442-B42E-4E0F-A324-E106CBF790EE}"/>
                </a:ext>
              </a:extLst>
            </p:cNvPr>
            <p:cNvSpPr txBox="1"/>
            <p:nvPr/>
          </p:nvSpPr>
          <p:spPr>
            <a:xfrm>
              <a:off x="37729" y="1748841"/>
              <a:ext cx="4256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accent4">
                      <a:lumMod val="50000"/>
                    </a:schemeClr>
                  </a:solidFill>
                </a:rPr>
                <a:t>Can you answer the questions?</a:t>
              </a:r>
              <a:endParaRPr lang="en-US" sz="24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32" name="Speech Bubble: Rectangle with Corners Rounded 31">
              <a:extLst>
                <a:ext uri="{FF2B5EF4-FFF2-40B4-BE49-F238E27FC236}">
                  <a16:creationId xmlns:a16="http://schemas.microsoft.com/office/drawing/2014/main" id="{8394F828-19C9-4C24-9CCD-074B3BB4A8F2}"/>
                </a:ext>
              </a:extLst>
            </p:cNvPr>
            <p:cNvSpPr/>
            <p:nvPr/>
          </p:nvSpPr>
          <p:spPr>
            <a:xfrm>
              <a:off x="5920773" y="6810703"/>
              <a:ext cx="2394723" cy="1554092"/>
            </a:xfrm>
            <a:prstGeom prst="wedgeRoundRectCallout">
              <a:avLst>
                <a:gd name="adj1" fmla="val -66856"/>
                <a:gd name="adj2" fmla="val -14717"/>
                <a:gd name="adj3" fmla="val 16667"/>
              </a:avLst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BA04CA5-0BED-429A-9C90-262A258EA693}"/>
                </a:ext>
              </a:extLst>
            </p:cNvPr>
            <p:cNvSpPr txBox="1"/>
            <p:nvPr/>
          </p:nvSpPr>
          <p:spPr>
            <a:xfrm>
              <a:off x="5920772" y="7009658"/>
              <a:ext cx="23947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accent4">
                      <a:lumMod val="50000"/>
                    </a:schemeClr>
                  </a:solidFill>
                </a:rPr>
                <a:t>Can you draw your sundial and the time here?</a:t>
              </a:r>
              <a:endParaRPr lang="en-US" sz="24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7C2302CD-1D71-4EDC-BD8F-0278C3CA1740}"/>
                </a:ext>
              </a:extLst>
            </p:cNvPr>
            <p:cNvSpPr/>
            <p:nvPr/>
          </p:nvSpPr>
          <p:spPr>
            <a:xfrm>
              <a:off x="4808483" y="8616802"/>
              <a:ext cx="3994125" cy="2860606"/>
            </a:xfrm>
            <a:prstGeom prst="roundRect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1A07D95-7A23-4839-8E8A-57E9F2677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985384" cy="16875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0827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12397</TotalTime>
  <Words>114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Storyboard Layouts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ford</dc:creator>
  <cp:lastModifiedBy>marc ford</cp:lastModifiedBy>
  <cp:revision>122</cp:revision>
  <dcterms:created xsi:type="dcterms:W3CDTF">2020-04-24T05:30:44Z</dcterms:created>
  <dcterms:modified xsi:type="dcterms:W3CDTF">2020-06-12T07:51:12Z</dcterms:modified>
</cp:coreProperties>
</file>