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1F5EC-FECA-4922-AFEA-89CFAA82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6D6F-8FED-4BF1-AA10-FE1D91947A2E}" type="datetimeFigureOut">
              <a:rPr lang="en-AU"/>
              <a:pPr>
                <a:defRPr/>
              </a:pPr>
              <a:t>31/01/2020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4CF1A-68F9-47F2-8BAF-DB6F98EC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88087-559F-4319-9BA7-333FD30B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7ECED-EFF1-4413-BA6E-54DB9348E57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6927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6040E-42C0-48D2-89D7-D5F17742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421E-A507-4412-9564-F05F3ADA684B}" type="datetimeFigureOut">
              <a:rPr lang="en-AU"/>
              <a:pPr>
                <a:defRPr/>
              </a:pPr>
              <a:t>31/01/2020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DB57F-B168-42A4-8F65-F15F1C6E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E5F9C-D1C2-4345-8527-CF9731B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5F77C-6500-4281-83C6-4A3DB68169C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1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7B249-E8C9-4CD2-AD4F-7528936E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A367-DE83-40CD-A4CB-371321B9B8BB}" type="datetimeFigureOut">
              <a:rPr lang="en-AU"/>
              <a:pPr>
                <a:defRPr/>
              </a:pPr>
              <a:t>31/01/2020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27B9D-435E-4C51-A0B1-AD447F25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98B36-381A-4648-9002-CC6D233A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CAA02-1E47-4AD3-9935-866EFA691E1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385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4AA35-EB64-4AED-AFAD-B428B40A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7EF8-AFE8-4055-A30B-8978C76AA627}" type="datetimeFigureOut">
              <a:rPr lang="en-AU"/>
              <a:pPr>
                <a:defRPr/>
              </a:pPr>
              <a:t>31/01/2020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64308-8FDC-4457-87D8-3F0B4022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C456C-C10C-4AFD-9FD3-A83487F8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CA865-199C-4088-9153-8E8036091A2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8383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0229E-FA86-46DB-9E8B-AAD7C716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0418-29EE-451F-AD0E-973DC3C64B71}" type="datetimeFigureOut">
              <a:rPr lang="en-AU"/>
              <a:pPr>
                <a:defRPr/>
              </a:pPr>
              <a:t>31/01/2020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E9AE3-AC7B-4F7C-84E7-B79C9166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2E369-B0D7-479C-9265-B46510F4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A26F7-04E0-411A-BD29-A69F3717DD5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5889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C13DF3-6641-431A-AC8D-93462128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6EE8-92EB-4B17-81A8-B9FCD1AE92FD}" type="datetimeFigureOut">
              <a:rPr lang="en-AU"/>
              <a:pPr>
                <a:defRPr/>
              </a:pPr>
              <a:t>31/01/2020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751A1F-70D3-4C5B-8BEB-EA07FCF8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AF95DF-EBC2-4B92-94F9-B52091BE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45A7C-9B46-41A5-A263-9750395BAF9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645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91B031-EE11-4D6F-89E3-17ACFDA2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CAF0-0B18-42B2-9B4E-ED0DC3A70287}" type="datetimeFigureOut">
              <a:rPr lang="en-AU"/>
              <a:pPr>
                <a:defRPr/>
              </a:pPr>
              <a:t>31/01/2020</a:t>
            </a:fld>
            <a:endParaRPr lang="en-A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A0BACB-CBFE-4036-94F5-6EB61CCD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79770E-8F43-4535-BE3E-7B6F3729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A0901-82A0-46CF-9FB5-2CF4EB9EB20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5433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BD134D-1148-436A-8470-8BABD49A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D839-E56B-4F96-ADBA-4BBF8E38E358}" type="datetimeFigureOut">
              <a:rPr lang="en-AU"/>
              <a:pPr>
                <a:defRPr/>
              </a:pPr>
              <a:t>31/01/2020</a:t>
            </a:fld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1F121B-A4E4-41A1-830F-27066F70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6752FE-1099-4F07-8597-0EF124D0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5B115-B669-477D-A1B0-85B9AE7136E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48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170DD4-E1A7-4FAC-A93C-857E1CC1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CA25-430B-4540-94B3-D0E66A5099DB}" type="datetimeFigureOut">
              <a:rPr lang="en-AU"/>
              <a:pPr>
                <a:defRPr/>
              </a:pPr>
              <a:t>31/01/2020</a:t>
            </a:fld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FE9D9B-9622-4649-B458-3D07FC3E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5CBB51-3740-4365-94EB-0704CD71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74FCC-520F-4748-868F-F428CEC9E5C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7230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8D3C8C-8FE8-4C44-B242-BA8FE11C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9A02-4E37-4E5E-9029-685A054E96E4}" type="datetimeFigureOut">
              <a:rPr lang="en-AU"/>
              <a:pPr>
                <a:defRPr/>
              </a:pPr>
              <a:t>31/01/2020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9F1D8A-B082-4C60-8722-17E2DF95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AB0B20-945F-40C3-B59D-05396950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23BEB-2580-461E-A157-68FDB95D2C0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7540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6CBB80-83D4-4D27-9201-B77BCC98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36B06-3BB4-4A62-BD97-7D59AAEF9B12}" type="datetimeFigureOut">
              <a:rPr lang="en-AU"/>
              <a:pPr>
                <a:defRPr/>
              </a:pPr>
              <a:t>31/01/2020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9BA1C3-400B-44A9-9229-2DFE3BBE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9841B2-6682-4166-8AB3-364E9F51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1FDF-8FA4-45C1-9110-1C9571C7D3A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6359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F373B8B-CE63-4DA1-8ED2-8958D31480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83F1A14-2CE6-4F8E-8B0B-2DC837377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236E2-C07C-4053-832A-DBF01833A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C43D18-E467-471A-B08C-9F8C893CB20D}" type="datetimeFigureOut">
              <a:rPr lang="en-AU"/>
              <a:pPr>
                <a:defRPr/>
              </a:pPr>
              <a:t>31/01/2020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D1167-0B38-4CD4-B649-43E3A3D67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35EFC-96B4-4491-A660-F6A7AC6AE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1957971-FFED-4663-9CB9-A28B736B07EC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1633-6F02-4EA5-A808-8DDB0897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7F700A-843F-4EF4-9D20-512E52F16F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3" y="1219200"/>
            <a:ext cx="2981325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1769093-B939-43E6-B347-FFEBC636FF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925" y="1541463"/>
            <a:ext cx="3962400" cy="3775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425538-C94D-4D9D-8BC9-AB4A4308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3455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CHEESE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8A095-FB71-4DDA-802D-96FD9934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76250"/>
            <a:ext cx="3600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CHICKEN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5DF64-9F80-4878-8C18-78CAA498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CE810C-83C2-46F8-9164-5E06510B995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63738"/>
            <a:ext cx="4038600" cy="3798887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2D9A4CF-093E-4EC8-8DBE-B1A54A01C6F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89238"/>
            <a:ext cx="4038600" cy="214788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A4870-C97B-4655-B022-9ED140230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3671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MUSHROOM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E3D8D-AC7C-45E4-B51F-CC55B22A2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903288"/>
            <a:ext cx="36004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PIZZA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6346-5EAE-45A6-9E6E-862F455D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6A9A2E-5FC6-43C1-8F42-2B050E86198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89138"/>
            <a:ext cx="4211637" cy="284638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6058D5-9ACE-4E70-BAD2-67E34402698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9725" y="1341438"/>
            <a:ext cx="3400425" cy="51117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CADE06-4D59-491B-8924-6D2AA5842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6250"/>
            <a:ext cx="3457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EGGS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485BD-A619-41AD-AEF9-056A5A736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76250"/>
            <a:ext cx="338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ICE CREAM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F967-06B3-4EF2-923A-313F05C4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FBDA45-F8FA-4B89-92BE-FC5BA774628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9025"/>
            <a:ext cx="4038600" cy="3008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94E16B1B-FBA3-4B4E-869D-DFD86F4AF1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813" y="1052513"/>
            <a:ext cx="3889375" cy="495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B84239-61DF-4E31-AFBF-754091F81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92150"/>
            <a:ext cx="3600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CANDIES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F3C65-8244-48D9-922D-6F7FEEBE4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04813"/>
            <a:ext cx="3455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JUICE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8E15-D0AC-42EB-9A52-B3984731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211118-7A4C-48F2-96EC-09EB0C2E6B6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30537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08F6CE-11C6-4B5F-931A-44303B8510F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268413"/>
            <a:ext cx="3816350" cy="44640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C1B7D-A238-4BC5-8CA2-E974518F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395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MILK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7FDD8D-7327-4625-8015-DD17274A4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04813"/>
            <a:ext cx="331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MEAT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D8E6-AA40-437D-A42F-8D2950E1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6" name="Content Placeholder 5" descr="C:\Users\Asta\AppData\Local\Microsoft\Windows\Temporary Internet Files\Content.IE5\77IWHW6O\MC900089952[1].wmf">
            <a:extLst>
              <a:ext uri="{FF2B5EF4-FFF2-40B4-BE49-F238E27FC236}">
                <a16:creationId xmlns:a16="http://schemas.microsoft.com/office/drawing/2014/main" id="{F1F0ACC7-3419-44DF-BFBA-D2D0FFD77194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060575"/>
            <a:ext cx="4140200" cy="34083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CF75D3-5FAE-4125-B75A-695523A4F71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2025" y="2400300"/>
            <a:ext cx="3790950" cy="29257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BBD8C6-F330-49E1-863C-F9ECBAA6F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3600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FISH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47E30-7F21-4E11-92BF-8E4316DBB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46113"/>
            <a:ext cx="338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SPAGHETTI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A924-0A5D-4FF6-93F0-800E3D46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B17AC1-9E89-43BA-857B-F5E42AD35DA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19325"/>
            <a:ext cx="4038600" cy="328771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D86A0E-FE17-4B96-8E26-FD36A1538F6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930525"/>
            <a:ext cx="4038600" cy="186531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E5357-A34D-4D6E-BDDE-FA2E53F1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92150"/>
            <a:ext cx="3024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RICE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48EDA-533B-4CB5-A8CE-5DFB74D12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836613"/>
            <a:ext cx="3455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BREAD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CEAD-B002-49FA-9042-05A7C6FD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89C6D1-3F08-4E80-A756-4B5E991C0CD7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" y="2063750"/>
            <a:ext cx="3905250" cy="35988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677E81-680E-4134-B6B4-7C2467B9AEE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6838" y="1933575"/>
            <a:ext cx="2981325" cy="385921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74588-D5DE-48AF-8337-23A1A2CCD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3671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JAM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F944D-2DFE-4C8D-ABAA-55397A34E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76250"/>
            <a:ext cx="352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HONEY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F4E2-04EA-4819-8CE2-4F58EA51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0B1951-2637-4AFB-B04D-DA740BC8511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681288"/>
            <a:ext cx="3152775" cy="236378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920A4F-7756-4A3A-8CBD-159C4417E46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2495550"/>
            <a:ext cx="3467100" cy="27352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48ED76-7C04-4FCD-ACFC-B4D1E33ED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5175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SOUP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9C1277-CB89-4491-84E9-0DA01FE4C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908050"/>
            <a:ext cx="3024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DC97-38A2-494B-A3DA-801863E1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436FB1-A9A3-46F0-8662-E8C143CD6D3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81263"/>
            <a:ext cx="4038600" cy="2763837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F31F9D4-CBEB-4DEB-AB6C-38330124EE9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2013"/>
            <a:ext cx="4038600" cy="346233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1A0B17-72A8-41D3-907C-B365BAB9B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3744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VEGETABLES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D03E4-04F5-4ADE-9503-CE653F59D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92150"/>
            <a:ext cx="331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000"/>
              <a:t>HAMBURGER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Gauri Venkitaraman</dc:creator>
  <cp:lastModifiedBy>marc ford</cp:lastModifiedBy>
  <cp:revision>2</cp:revision>
  <dcterms:created xsi:type="dcterms:W3CDTF">2014-11-18T04:22:57Z</dcterms:created>
  <dcterms:modified xsi:type="dcterms:W3CDTF">2020-01-31T11:22:40Z</dcterms:modified>
</cp:coreProperties>
</file>